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4" r:id="rId3"/>
    <p:sldId id="271" r:id="rId4"/>
    <p:sldId id="270" r:id="rId5"/>
    <p:sldId id="288" r:id="rId6"/>
    <p:sldId id="293" r:id="rId7"/>
    <p:sldId id="296" r:id="rId8"/>
    <p:sldId id="273" r:id="rId9"/>
    <p:sldId id="276" r:id="rId10"/>
    <p:sldId id="277" r:id="rId11"/>
    <p:sldId id="262" r:id="rId12"/>
    <p:sldId id="306" r:id="rId13"/>
    <p:sldId id="326" r:id="rId14"/>
    <p:sldId id="308" r:id="rId15"/>
    <p:sldId id="327" r:id="rId16"/>
    <p:sldId id="311" r:id="rId17"/>
    <p:sldId id="299" r:id="rId18"/>
    <p:sldId id="261" r:id="rId19"/>
    <p:sldId id="312" r:id="rId20"/>
    <p:sldId id="257" r:id="rId21"/>
    <p:sldId id="313" r:id="rId22"/>
    <p:sldId id="300" r:id="rId23"/>
    <p:sldId id="297" r:id="rId24"/>
    <p:sldId id="314" r:id="rId25"/>
    <p:sldId id="259" r:id="rId26"/>
    <p:sldId id="295" r:id="rId27"/>
    <p:sldId id="315" r:id="rId28"/>
    <p:sldId id="260" r:id="rId29"/>
    <p:sldId id="318" r:id="rId30"/>
    <p:sldId id="285" r:id="rId31"/>
    <p:sldId id="319" r:id="rId32"/>
    <p:sldId id="284" r:id="rId33"/>
    <p:sldId id="274" r:id="rId34"/>
    <p:sldId id="280" r:id="rId35"/>
    <p:sldId id="278" r:id="rId36"/>
    <p:sldId id="320" r:id="rId3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13E"/>
    <a:srgbClr val="3E4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56337" autoAdjust="0"/>
  </p:normalViewPr>
  <p:slideViewPr>
    <p:cSldViewPr snapToGrid="0">
      <p:cViewPr varScale="1">
        <p:scale>
          <a:sx n="54" d="100"/>
          <a:sy n="54" d="100"/>
        </p:scale>
        <p:origin x="1890" y="72"/>
      </p:cViewPr>
      <p:guideLst>
        <p:guide orient="horz" pos="684"/>
        <p:guide pos="264"/>
      </p:guideLst>
    </p:cSldViewPr>
  </p:slideViewPr>
  <p:outlineViewPr>
    <p:cViewPr>
      <p:scale>
        <a:sx n="33" d="100"/>
        <a:sy n="33" d="100"/>
      </p:scale>
      <p:origin x="0" y="-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144"/>
    </p:cViewPr>
  </p:sorterViewPr>
  <p:notesViewPr>
    <p:cSldViewPr snapToGrid="0">
      <p:cViewPr varScale="1">
        <p:scale>
          <a:sx n="84" d="100"/>
          <a:sy n="84" d="100"/>
        </p:scale>
        <p:origin x="3920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man, Joey A" userId="d1434c8a-378a-4ce9-b327-021a607f254d" providerId="ADAL" clId="{F139568D-9E51-4C82-B15C-B1F66B1C5050}"/>
    <pc:docChg chg="modSld">
      <pc:chgData name="Newman, Joey A" userId="d1434c8a-378a-4ce9-b327-021a607f254d" providerId="ADAL" clId="{F139568D-9E51-4C82-B15C-B1F66B1C5050}" dt="2019-04-24T17:13:06.018" v="34" actId="20577"/>
      <pc:docMkLst>
        <pc:docMk/>
      </pc:docMkLst>
      <pc:sldChg chg="modNotesTx">
        <pc:chgData name="Newman, Joey A" userId="d1434c8a-378a-4ce9-b327-021a607f254d" providerId="ADAL" clId="{F139568D-9E51-4C82-B15C-B1F66B1C5050}" dt="2019-04-24T17:06:14.384" v="0" actId="20577"/>
        <pc:sldMkLst>
          <pc:docMk/>
          <pc:sldMk cId="3899646942" sldId="256"/>
        </pc:sldMkLst>
      </pc:sldChg>
      <pc:sldChg chg="modNotesTx">
        <pc:chgData name="Newman, Joey A" userId="d1434c8a-378a-4ce9-b327-021a607f254d" providerId="ADAL" clId="{F139568D-9E51-4C82-B15C-B1F66B1C5050}" dt="2019-04-24T17:12:07.951" v="21" actId="20577"/>
        <pc:sldMkLst>
          <pc:docMk/>
          <pc:sldMk cId="4198794439" sldId="257"/>
        </pc:sldMkLst>
      </pc:sldChg>
      <pc:sldChg chg="modNotesTx">
        <pc:chgData name="Newman, Joey A" userId="d1434c8a-378a-4ce9-b327-021a607f254d" providerId="ADAL" clId="{F139568D-9E51-4C82-B15C-B1F66B1C5050}" dt="2019-04-24T17:12:25.870" v="26" actId="20577"/>
        <pc:sldMkLst>
          <pc:docMk/>
          <pc:sldMk cId="178683923" sldId="259"/>
        </pc:sldMkLst>
      </pc:sldChg>
      <pc:sldChg chg="modNotesTx">
        <pc:chgData name="Newman, Joey A" userId="d1434c8a-378a-4ce9-b327-021a607f254d" providerId="ADAL" clId="{F139568D-9E51-4C82-B15C-B1F66B1C5050}" dt="2019-04-24T17:12:38.326" v="29" actId="20577"/>
        <pc:sldMkLst>
          <pc:docMk/>
          <pc:sldMk cId="1589297956" sldId="260"/>
        </pc:sldMkLst>
      </pc:sldChg>
      <pc:sldChg chg="modNotesTx">
        <pc:chgData name="Newman, Joey A" userId="d1434c8a-378a-4ce9-b327-021a607f254d" providerId="ADAL" clId="{F139568D-9E51-4C82-B15C-B1F66B1C5050}" dt="2019-04-24T17:11:57.043" v="19" actId="20577"/>
        <pc:sldMkLst>
          <pc:docMk/>
          <pc:sldMk cId="4036068001" sldId="261"/>
        </pc:sldMkLst>
      </pc:sldChg>
      <pc:sldChg chg="modNotesTx">
        <pc:chgData name="Newman, Joey A" userId="d1434c8a-378a-4ce9-b327-021a607f254d" providerId="ADAL" clId="{F139568D-9E51-4C82-B15C-B1F66B1C5050}" dt="2019-04-24T17:10:44.943" v="10" actId="20577"/>
        <pc:sldMkLst>
          <pc:docMk/>
          <pc:sldMk cId="104049955" sldId="262"/>
        </pc:sldMkLst>
      </pc:sldChg>
      <pc:sldChg chg="modNotesTx">
        <pc:chgData name="Newman, Joey A" userId="d1434c8a-378a-4ce9-b327-021a607f254d" providerId="ADAL" clId="{F139568D-9E51-4C82-B15C-B1F66B1C5050}" dt="2019-04-24T17:10:09.863" v="3" actId="20577"/>
        <pc:sldMkLst>
          <pc:docMk/>
          <pc:sldMk cId="35834030" sldId="270"/>
        </pc:sldMkLst>
      </pc:sldChg>
      <pc:sldChg chg="modNotesTx">
        <pc:chgData name="Newman, Joey A" userId="d1434c8a-378a-4ce9-b327-021a607f254d" providerId="ADAL" clId="{F139568D-9E51-4C82-B15C-B1F66B1C5050}" dt="2019-04-24T17:10:04.602" v="2" actId="20577"/>
        <pc:sldMkLst>
          <pc:docMk/>
          <pc:sldMk cId="4020777869" sldId="271"/>
        </pc:sldMkLst>
      </pc:sldChg>
      <pc:sldChg chg="modNotesTx">
        <pc:chgData name="Newman, Joey A" userId="d1434c8a-378a-4ce9-b327-021a607f254d" providerId="ADAL" clId="{F139568D-9E51-4C82-B15C-B1F66B1C5050}" dt="2019-04-24T17:10:29.890" v="7" actId="20577"/>
        <pc:sldMkLst>
          <pc:docMk/>
          <pc:sldMk cId="3224114963" sldId="273"/>
        </pc:sldMkLst>
      </pc:sldChg>
      <pc:sldChg chg="modNotesTx">
        <pc:chgData name="Newman, Joey A" userId="d1434c8a-378a-4ce9-b327-021a607f254d" providerId="ADAL" clId="{F139568D-9E51-4C82-B15C-B1F66B1C5050}" dt="2019-04-24T17:12:54.365" v="32" actId="20577"/>
        <pc:sldMkLst>
          <pc:docMk/>
          <pc:sldMk cId="3186988581" sldId="274"/>
        </pc:sldMkLst>
      </pc:sldChg>
      <pc:sldChg chg="modNotesTx">
        <pc:chgData name="Newman, Joey A" userId="d1434c8a-378a-4ce9-b327-021a607f254d" providerId="ADAL" clId="{F139568D-9E51-4C82-B15C-B1F66B1C5050}" dt="2019-04-24T17:10:33.590" v="8" actId="20577"/>
        <pc:sldMkLst>
          <pc:docMk/>
          <pc:sldMk cId="2571092930" sldId="276"/>
        </pc:sldMkLst>
      </pc:sldChg>
      <pc:sldChg chg="modNotesTx">
        <pc:chgData name="Newman, Joey A" userId="d1434c8a-378a-4ce9-b327-021a607f254d" providerId="ADAL" clId="{F139568D-9E51-4C82-B15C-B1F66B1C5050}" dt="2019-04-24T17:10:37.296" v="9" actId="20577"/>
        <pc:sldMkLst>
          <pc:docMk/>
          <pc:sldMk cId="2733713278" sldId="277"/>
        </pc:sldMkLst>
      </pc:sldChg>
      <pc:sldChg chg="modNotesTx">
        <pc:chgData name="Newman, Joey A" userId="d1434c8a-378a-4ce9-b327-021a607f254d" providerId="ADAL" clId="{F139568D-9E51-4C82-B15C-B1F66B1C5050}" dt="2019-04-24T17:13:06.018" v="34" actId="20577"/>
        <pc:sldMkLst>
          <pc:docMk/>
          <pc:sldMk cId="3603633475" sldId="278"/>
        </pc:sldMkLst>
      </pc:sldChg>
      <pc:sldChg chg="modNotesTx">
        <pc:chgData name="Newman, Joey A" userId="d1434c8a-378a-4ce9-b327-021a607f254d" providerId="ADAL" clId="{F139568D-9E51-4C82-B15C-B1F66B1C5050}" dt="2019-04-24T17:12:57.491" v="33" actId="20577"/>
        <pc:sldMkLst>
          <pc:docMk/>
          <pc:sldMk cId="2349266592" sldId="280"/>
        </pc:sldMkLst>
      </pc:sldChg>
      <pc:sldChg chg="modNotesTx">
        <pc:chgData name="Newman, Joey A" userId="d1434c8a-378a-4ce9-b327-021a607f254d" providerId="ADAL" clId="{F139568D-9E51-4C82-B15C-B1F66B1C5050}" dt="2019-04-24T17:12:50.321" v="31" actId="20577"/>
        <pc:sldMkLst>
          <pc:docMk/>
          <pc:sldMk cId="3898658212" sldId="284"/>
        </pc:sldMkLst>
      </pc:sldChg>
      <pc:sldChg chg="modNotesTx">
        <pc:chgData name="Newman, Joey A" userId="d1434c8a-378a-4ce9-b327-021a607f254d" providerId="ADAL" clId="{F139568D-9E51-4C82-B15C-B1F66B1C5050}" dt="2019-04-24T17:10:16.890" v="4" actId="20577"/>
        <pc:sldMkLst>
          <pc:docMk/>
          <pc:sldMk cId="2532225698" sldId="288"/>
        </pc:sldMkLst>
      </pc:sldChg>
      <pc:sldChg chg="modNotesTx">
        <pc:chgData name="Newman, Joey A" userId="d1434c8a-378a-4ce9-b327-021a607f254d" providerId="ADAL" clId="{F139568D-9E51-4C82-B15C-B1F66B1C5050}" dt="2019-04-24T17:10:21.069" v="5" actId="20577"/>
        <pc:sldMkLst>
          <pc:docMk/>
          <pc:sldMk cId="3865962010" sldId="293"/>
        </pc:sldMkLst>
      </pc:sldChg>
      <pc:sldChg chg="modNotesTx">
        <pc:chgData name="Newman, Joey A" userId="d1434c8a-378a-4ce9-b327-021a607f254d" providerId="ADAL" clId="{F139568D-9E51-4C82-B15C-B1F66B1C5050}" dt="2019-04-24T17:12:28.955" v="27" actId="20577"/>
        <pc:sldMkLst>
          <pc:docMk/>
          <pc:sldMk cId="2491553156" sldId="295"/>
        </pc:sldMkLst>
      </pc:sldChg>
      <pc:sldChg chg="modNotesTx">
        <pc:chgData name="Newman, Joey A" userId="d1434c8a-378a-4ce9-b327-021a607f254d" providerId="ADAL" clId="{F139568D-9E51-4C82-B15C-B1F66B1C5050}" dt="2019-04-24T17:10:26.334" v="6" actId="20577"/>
        <pc:sldMkLst>
          <pc:docMk/>
          <pc:sldMk cId="3067733574" sldId="296"/>
        </pc:sldMkLst>
      </pc:sldChg>
      <pc:sldChg chg="modNotesTx">
        <pc:chgData name="Newman, Joey A" userId="d1434c8a-378a-4ce9-b327-021a607f254d" providerId="ADAL" clId="{F139568D-9E51-4C82-B15C-B1F66B1C5050}" dt="2019-04-24T17:12:20.038" v="24" actId="20577"/>
        <pc:sldMkLst>
          <pc:docMk/>
          <pc:sldMk cId="3899690865" sldId="297"/>
        </pc:sldMkLst>
      </pc:sldChg>
      <pc:sldChg chg="modNotesTx">
        <pc:chgData name="Newman, Joey A" userId="d1434c8a-378a-4ce9-b327-021a607f254d" providerId="ADAL" clId="{F139568D-9E51-4C82-B15C-B1F66B1C5050}" dt="2019-04-24T17:11:42.778" v="18" actId="20577"/>
        <pc:sldMkLst>
          <pc:docMk/>
          <pc:sldMk cId="701175951" sldId="299"/>
        </pc:sldMkLst>
      </pc:sldChg>
      <pc:sldChg chg="modNotesTx">
        <pc:chgData name="Newman, Joey A" userId="d1434c8a-378a-4ce9-b327-021a607f254d" providerId="ADAL" clId="{F139568D-9E51-4C82-B15C-B1F66B1C5050}" dt="2019-04-24T17:12:16.836" v="23" actId="20577"/>
        <pc:sldMkLst>
          <pc:docMk/>
          <pc:sldMk cId="1348154032" sldId="300"/>
        </pc:sldMkLst>
      </pc:sldChg>
      <pc:sldChg chg="modNotesTx">
        <pc:chgData name="Newman, Joey A" userId="d1434c8a-378a-4ce9-b327-021a607f254d" providerId="ADAL" clId="{F139568D-9E51-4C82-B15C-B1F66B1C5050}" dt="2019-04-24T17:10:56.804" v="12" actId="20577"/>
        <pc:sldMkLst>
          <pc:docMk/>
          <pc:sldMk cId="3373087985" sldId="306"/>
        </pc:sldMkLst>
      </pc:sldChg>
      <pc:sldChg chg="modNotesTx">
        <pc:chgData name="Newman, Joey A" userId="d1434c8a-378a-4ce9-b327-021a607f254d" providerId="ADAL" clId="{F139568D-9E51-4C82-B15C-B1F66B1C5050}" dt="2019-04-24T17:11:07.529" v="15" actId="20577"/>
        <pc:sldMkLst>
          <pc:docMk/>
          <pc:sldMk cId="1100100904" sldId="308"/>
        </pc:sldMkLst>
      </pc:sldChg>
      <pc:sldChg chg="modNotesTx">
        <pc:chgData name="Newman, Joey A" userId="d1434c8a-378a-4ce9-b327-021a607f254d" providerId="ADAL" clId="{F139568D-9E51-4C82-B15C-B1F66B1C5050}" dt="2019-04-24T17:11:16.932" v="17" actId="20577"/>
        <pc:sldMkLst>
          <pc:docMk/>
          <pc:sldMk cId="4241417834" sldId="311"/>
        </pc:sldMkLst>
      </pc:sldChg>
      <pc:sldChg chg="modNotesTx">
        <pc:chgData name="Newman, Joey A" userId="d1434c8a-378a-4ce9-b327-021a607f254d" providerId="ADAL" clId="{F139568D-9E51-4C82-B15C-B1F66B1C5050}" dt="2019-04-24T17:12:04.158" v="20" actId="20577"/>
        <pc:sldMkLst>
          <pc:docMk/>
          <pc:sldMk cId="3502822329" sldId="312"/>
        </pc:sldMkLst>
      </pc:sldChg>
      <pc:sldChg chg="modNotesTx">
        <pc:chgData name="Newman, Joey A" userId="d1434c8a-378a-4ce9-b327-021a607f254d" providerId="ADAL" clId="{F139568D-9E51-4C82-B15C-B1F66B1C5050}" dt="2019-04-24T17:12:10.980" v="22" actId="20577"/>
        <pc:sldMkLst>
          <pc:docMk/>
          <pc:sldMk cId="2646768029" sldId="313"/>
        </pc:sldMkLst>
      </pc:sldChg>
      <pc:sldChg chg="modNotesTx">
        <pc:chgData name="Newman, Joey A" userId="d1434c8a-378a-4ce9-b327-021a607f254d" providerId="ADAL" clId="{F139568D-9E51-4C82-B15C-B1F66B1C5050}" dt="2019-04-24T17:12:23.274" v="25" actId="20577"/>
        <pc:sldMkLst>
          <pc:docMk/>
          <pc:sldMk cId="1023681794" sldId="314"/>
        </pc:sldMkLst>
      </pc:sldChg>
      <pc:sldChg chg="modNotesTx">
        <pc:chgData name="Newman, Joey A" userId="d1434c8a-378a-4ce9-b327-021a607f254d" providerId="ADAL" clId="{F139568D-9E51-4C82-B15C-B1F66B1C5050}" dt="2019-04-24T17:12:34.787" v="28" actId="20577"/>
        <pc:sldMkLst>
          <pc:docMk/>
          <pc:sldMk cId="2046892396" sldId="315"/>
        </pc:sldMkLst>
      </pc:sldChg>
      <pc:sldChg chg="modNotesTx">
        <pc:chgData name="Newman, Joey A" userId="d1434c8a-378a-4ce9-b327-021a607f254d" providerId="ADAL" clId="{F139568D-9E51-4C82-B15C-B1F66B1C5050}" dt="2019-04-24T17:12:41.149" v="30" actId="20577"/>
        <pc:sldMkLst>
          <pc:docMk/>
          <pc:sldMk cId="2223149949" sldId="318"/>
        </pc:sldMkLst>
      </pc:sldChg>
      <pc:sldChg chg="modNotesTx">
        <pc:chgData name="Newman, Joey A" userId="d1434c8a-378a-4ce9-b327-021a607f254d" providerId="ADAL" clId="{F139568D-9E51-4C82-B15C-B1F66B1C5050}" dt="2019-04-24T17:10:00.745" v="1" actId="20577"/>
        <pc:sldMkLst>
          <pc:docMk/>
          <pc:sldMk cId="1256185970" sldId="324"/>
        </pc:sldMkLst>
      </pc:sldChg>
      <pc:sldChg chg="modNotesTx">
        <pc:chgData name="Newman, Joey A" userId="d1434c8a-378a-4ce9-b327-021a607f254d" providerId="ADAL" clId="{F139568D-9E51-4C82-B15C-B1F66B1C5050}" dt="2019-04-24T17:11:04.419" v="14" actId="20577"/>
        <pc:sldMkLst>
          <pc:docMk/>
          <pc:sldMk cId="936729271" sldId="326"/>
        </pc:sldMkLst>
      </pc:sldChg>
      <pc:sldChg chg="modNotesTx">
        <pc:chgData name="Newman, Joey A" userId="d1434c8a-378a-4ce9-b327-021a607f254d" providerId="ADAL" clId="{F139568D-9E51-4C82-B15C-B1F66B1C5050}" dt="2019-04-24T17:11:13.792" v="16" actId="20577"/>
        <pc:sldMkLst>
          <pc:docMk/>
          <pc:sldMk cId="3658255275" sldId="3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964CE-6E1D-4F0D-88B7-B27D05697A6B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90E17-B19F-4ACD-8001-58BB6C0C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3C6CAA-915D-4D66-A757-E582CEAE2501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A08120-6509-4306-AD36-C51BA5B8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34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4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84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5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3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2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9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98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8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8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  <a:p>
            <a:pPr marL="139766"/>
            <a:endParaRPr lang="en-US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73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9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8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2E2F42-D32A-436E-A1E1-60CF3BB9897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22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2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0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1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38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9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3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4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4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1213" y="369888"/>
            <a:ext cx="2741612" cy="1543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399" y="2217472"/>
            <a:ext cx="6197599" cy="4183380"/>
          </a:xfrm>
        </p:spPr>
        <p:txBody>
          <a:bodyPr/>
          <a:lstStyle/>
          <a:p>
            <a:endParaRPr lang="en-US" b="0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ffectLst/>
            </a:endParaRPr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79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6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8120-6509-4306-AD36-C51BA5B8DB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2060" y="1032133"/>
            <a:ext cx="8909540" cy="1569660"/>
          </a:xfrm>
        </p:spPr>
        <p:txBody>
          <a:bodyPr vert="horz" wrap="square" lIns="0" tIns="0" rIns="0" bIns="0" anchor="b">
            <a:spAutoFit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metal">
              <a:bevelT h="50800"/>
            </a:sp3d>
          </a:bodyPr>
          <a:lstStyle>
            <a:lvl1pPr>
              <a:lnSpc>
                <a:spcPct val="85000"/>
              </a:lnSpc>
              <a:defRPr sz="6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2000">
                      <a:schemeClr val="tx1">
                        <a:lumMod val="9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50800" dist="38100" dir="5400000" algn="t" rotWithShape="0">
                    <a:prstClr val="black">
                      <a:alpha val="83000"/>
                    </a:prst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00267"/>
            <a:ext cx="6400800" cy="1090683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36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82000"/>
                    </a:prst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>
            <a:lvl1pPr>
              <a:defRPr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60635"/>
            <a:ext cx="7086600" cy="1615827"/>
          </a:xfrm>
        </p:spPr>
        <p:txBody>
          <a:bodyPr vert="horz" rIns="0" bIns="0" anchor="b">
            <a:spAutoFit/>
            <a:scene3d>
              <a:camera prst="orthographicFront"/>
              <a:lightRig rig="soft" dir="t">
                <a:rot lat="0" lon="0" rev="17220000"/>
              </a:lightRig>
            </a:scene3d>
            <a:sp3d prstMaterial="metal">
              <a:bevelT w="508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lnSpc>
                <a:spcPct val="85000"/>
              </a:lnSpc>
              <a:spcBef>
                <a:spcPts val="600"/>
              </a:spcBef>
              <a:buNone/>
              <a:defRPr sz="6000" b="1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9000">
                      <a:schemeClr val="tx1">
                        <a:lumMod val="9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228502"/>
            <a:ext cx="7086600" cy="592085"/>
          </a:xfrm>
        </p:spPr>
        <p:txBody>
          <a:bodyPr anchor="t"/>
          <a:lstStyle>
            <a:lvl1pPr marL="73152" indent="0" algn="l">
              <a:lnSpc>
                <a:spcPct val="90000"/>
              </a:lnSpc>
              <a:spcBef>
                <a:spcPts val="600"/>
              </a:spcBef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758319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sz="2800"/>
            </a:lvl1pPr>
            <a:lvl2pPr>
              <a:lnSpc>
                <a:spcPct val="90000"/>
              </a:lnSpc>
              <a:spcBef>
                <a:spcPts val="1200"/>
              </a:spcBef>
              <a:defRPr sz="2800"/>
            </a:lvl2pPr>
            <a:lvl3pPr>
              <a:lnSpc>
                <a:spcPct val="90000"/>
              </a:lnSpc>
              <a:spcBef>
                <a:spcPts val="1200"/>
              </a:spcBef>
              <a:defRPr sz="2400"/>
            </a:lvl3pPr>
            <a:lvl4pPr>
              <a:lnSpc>
                <a:spcPct val="90000"/>
              </a:lnSpc>
              <a:spcBef>
                <a:spcPts val="1200"/>
              </a:spcBef>
              <a:defRPr sz="2000"/>
            </a:lvl4pPr>
            <a:lvl5pPr>
              <a:lnSpc>
                <a:spcPct val="90000"/>
              </a:lnSpc>
              <a:spcBef>
                <a:spcPts val="1200"/>
              </a:spcBef>
              <a:defRPr sz="20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758319"/>
          </a:xfr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 sz="2800"/>
            </a:lvl1pPr>
            <a:lvl2pPr>
              <a:lnSpc>
                <a:spcPct val="90000"/>
              </a:lnSpc>
              <a:spcBef>
                <a:spcPts val="1200"/>
              </a:spcBef>
              <a:defRPr sz="2800"/>
            </a:lvl2pPr>
            <a:lvl3pPr>
              <a:lnSpc>
                <a:spcPct val="90000"/>
              </a:lnSpc>
              <a:spcBef>
                <a:spcPts val="1200"/>
              </a:spcBef>
              <a:defRPr sz="2400"/>
            </a:lvl3pPr>
            <a:lvl4pPr>
              <a:lnSpc>
                <a:spcPct val="90000"/>
              </a:lnSpc>
              <a:spcBef>
                <a:spcPts val="1200"/>
              </a:spcBef>
              <a:defRPr sz="2000"/>
            </a:lvl4pPr>
            <a:lvl5pPr>
              <a:lnSpc>
                <a:spcPct val="90000"/>
              </a:lnSpc>
              <a:spcBef>
                <a:spcPts val="1200"/>
              </a:spcBef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lIns="0" rIns="0" anchor="ctr"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metal">
              <a:bevelT w="50800" h="38100"/>
            </a:sp3d>
          </a:bodyPr>
          <a:lstStyle>
            <a:lvl1pPr>
              <a:defRPr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9000">
                      <a:schemeClr val="tx1">
                        <a:lumMod val="9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metal">
              <a:bevelT w="50800" h="38100"/>
            </a:sp3d>
          </a:bodyPr>
          <a:lstStyle>
            <a:lvl1pPr>
              <a:defRPr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9000">
                      <a:schemeClr val="tx1">
                        <a:lumMod val="9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FC877-768D-48BE-8365-C22343BC81DD}"/>
              </a:ext>
            </a:extLst>
          </p:cNvPr>
          <p:cNvSpPr/>
          <p:nvPr userDrawn="1"/>
        </p:nvSpPr>
        <p:spPr>
          <a:xfrm>
            <a:off x="-33867" y="-29633"/>
            <a:ext cx="9177867" cy="5173133"/>
          </a:xfrm>
          <a:prstGeom prst="rect">
            <a:avLst/>
          </a:prstGeom>
          <a:gradFill>
            <a:gsLst>
              <a:gs pos="0">
                <a:schemeClr val="bg1">
                  <a:shade val="100000"/>
                  <a:satMod val="300000"/>
                  <a:alpha val="75000"/>
                </a:schemeClr>
              </a:gs>
              <a:gs pos="55000">
                <a:srgbClr val="24213E">
                  <a:alpha val="75000"/>
                </a:srgbClr>
              </a:gs>
              <a:gs pos="100000">
                <a:srgbClr val="3E4C6F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2966"/>
            <a:ext cx="8229600" cy="723275"/>
          </a:xfrm>
          <a:prstGeom prst="rect">
            <a:avLst/>
          </a:prstGeom>
        </p:spPr>
        <p:txBody>
          <a:bodyPr vert="horz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metal">
              <a:bevelT w="508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2111347"/>
          </a:xfrm>
          <a:prstGeom prst="rect">
            <a:avLst/>
          </a:prstGeom>
        </p:spPr>
        <p:txBody>
          <a:bodyPr vert="horz" rIns="0">
            <a:sp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76DF32-A600-48F8-8AE6-58610F99C1E0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EB42EB-27F2-4E45-924F-3680B94050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 flip="none" rotWithShape="1">
            <a:gsLst>
              <a:gs pos="0">
                <a:schemeClr val="accent1"/>
              </a:gs>
              <a:gs pos="59000">
                <a:schemeClr val="tx1">
                  <a:lumMod val="9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effectLst>
            <a:outerShdw blurRad="38100" dist="76200" dir="2700000" algn="tl" rotWithShape="0">
              <a:srgbClr val="000000">
                <a:alpha val="6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87000"/>
              </a:prstClr>
            </a:outerShd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87000"/>
              </a:prstClr>
            </a:outerShd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87000"/>
              </a:prstClr>
            </a:outerShd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87000"/>
              </a:prstClr>
            </a:outerShd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effectLst>
            <a:outerShdw blurRad="50800" dist="38100" dir="5400000" algn="t" rotWithShape="0">
              <a:prstClr val="black">
                <a:alpha val="87000"/>
              </a:prstClr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26" Type="http://schemas.openxmlformats.org/officeDocument/2006/relationships/image" Target="../media/image71.jpeg"/><Relationship Id="rId3" Type="http://schemas.openxmlformats.org/officeDocument/2006/relationships/image" Target="../media/image48.jpeg"/><Relationship Id="rId21" Type="http://schemas.openxmlformats.org/officeDocument/2006/relationships/image" Target="../media/image66.jpeg"/><Relationship Id="rId34" Type="http://schemas.openxmlformats.org/officeDocument/2006/relationships/image" Target="../media/image79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5" Type="http://schemas.openxmlformats.org/officeDocument/2006/relationships/image" Target="../media/image70.jpeg"/><Relationship Id="rId33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29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24" Type="http://schemas.openxmlformats.org/officeDocument/2006/relationships/image" Target="../media/image69.jpeg"/><Relationship Id="rId32" Type="http://schemas.openxmlformats.org/officeDocument/2006/relationships/image" Target="../media/image77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23" Type="http://schemas.openxmlformats.org/officeDocument/2006/relationships/image" Target="../media/image68.jpeg"/><Relationship Id="rId28" Type="http://schemas.openxmlformats.org/officeDocument/2006/relationships/image" Target="../media/image73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31" Type="http://schemas.openxmlformats.org/officeDocument/2006/relationships/image" Target="../media/image76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Relationship Id="rId27" Type="http://schemas.openxmlformats.org/officeDocument/2006/relationships/image" Target="../media/image72.jpeg"/><Relationship Id="rId30" Type="http://schemas.openxmlformats.org/officeDocument/2006/relationships/image" Target="../media/image75.jpeg"/><Relationship Id="rId35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26" Type="http://schemas.openxmlformats.org/officeDocument/2006/relationships/image" Target="../media/image53.jpeg"/><Relationship Id="rId39" Type="http://schemas.openxmlformats.org/officeDocument/2006/relationships/image" Target="../media/image70.jpeg"/><Relationship Id="rId21" Type="http://schemas.openxmlformats.org/officeDocument/2006/relationships/image" Target="../media/image52.jpeg"/><Relationship Id="rId34" Type="http://schemas.openxmlformats.org/officeDocument/2006/relationships/image" Target="../media/image49.jpeg"/><Relationship Id="rId42" Type="http://schemas.openxmlformats.org/officeDocument/2006/relationships/image" Target="../media/image57.jpeg"/><Relationship Id="rId47" Type="http://schemas.openxmlformats.org/officeDocument/2006/relationships/image" Target="../media/image97.jpeg"/><Relationship Id="rId50" Type="http://schemas.openxmlformats.org/officeDocument/2006/relationships/image" Target="../media/image100.jpeg"/><Relationship Id="rId55" Type="http://schemas.openxmlformats.org/officeDocument/2006/relationships/image" Target="../media/image105.jpeg"/><Relationship Id="rId63" Type="http://schemas.openxmlformats.org/officeDocument/2006/relationships/image" Target="../media/image113.jpeg"/><Relationship Id="rId68" Type="http://schemas.openxmlformats.org/officeDocument/2006/relationships/image" Target="../media/image118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88.jpeg"/><Relationship Id="rId29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83.jpeg"/><Relationship Id="rId24" Type="http://schemas.openxmlformats.org/officeDocument/2006/relationships/image" Target="../media/image76.jpeg"/><Relationship Id="rId32" Type="http://schemas.openxmlformats.org/officeDocument/2006/relationships/image" Target="../media/image71.jpeg"/><Relationship Id="rId37" Type="http://schemas.openxmlformats.org/officeDocument/2006/relationships/image" Target="../media/image63.jpeg"/><Relationship Id="rId40" Type="http://schemas.openxmlformats.org/officeDocument/2006/relationships/image" Target="../media/image75.jpeg"/><Relationship Id="rId45" Type="http://schemas.openxmlformats.org/officeDocument/2006/relationships/image" Target="../media/image95.jpeg"/><Relationship Id="rId53" Type="http://schemas.openxmlformats.org/officeDocument/2006/relationships/image" Target="../media/image103.jpeg"/><Relationship Id="rId58" Type="http://schemas.openxmlformats.org/officeDocument/2006/relationships/image" Target="../media/image108.jpeg"/><Relationship Id="rId66" Type="http://schemas.openxmlformats.org/officeDocument/2006/relationships/image" Target="../media/image116.jpeg"/><Relationship Id="rId5" Type="http://schemas.openxmlformats.org/officeDocument/2006/relationships/image" Target="../media/image56.jpeg"/><Relationship Id="rId15" Type="http://schemas.openxmlformats.org/officeDocument/2006/relationships/image" Target="../media/image87.jpeg"/><Relationship Id="rId23" Type="http://schemas.openxmlformats.org/officeDocument/2006/relationships/image" Target="../media/image60.jpeg"/><Relationship Id="rId28" Type="http://schemas.openxmlformats.org/officeDocument/2006/relationships/image" Target="../media/image64.jpeg"/><Relationship Id="rId36" Type="http://schemas.openxmlformats.org/officeDocument/2006/relationships/image" Target="../media/image61.jpeg"/><Relationship Id="rId49" Type="http://schemas.openxmlformats.org/officeDocument/2006/relationships/image" Target="../media/image99.jpeg"/><Relationship Id="rId57" Type="http://schemas.openxmlformats.org/officeDocument/2006/relationships/image" Target="../media/image107.jpeg"/><Relationship Id="rId61" Type="http://schemas.openxmlformats.org/officeDocument/2006/relationships/image" Target="../media/image111.jpeg"/><Relationship Id="rId10" Type="http://schemas.openxmlformats.org/officeDocument/2006/relationships/image" Target="../media/image82.jpeg"/><Relationship Id="rId19" Type="http://schemas.openxmlformats.org/officeDocument/2006/relationships/image" Target="../media/image91.jpeg"/><Relationship Id="rId31" Type="http://schemas.openxmlformats.org/officeDocument/2006/relationships/image" Target="../media/image69.jpeg"/><Relationship Id="rId44" Type="http://schemas.openxmlformats.org/officeDocument/2006/relationships/image" Target="../media/image94.jpeg"/><Relationship Id="rId52" Type="http://schemas.openxmlformats.org/officeDocument/2006/relationships/image" Target="../media/image102.jpeg"/><Relationship Id="rId60" Type="http://schemas.openxmlformats.org/officeDocument/2006/relationships/image" Target="../media/image110.jpeg"/><Relationship Id="rId65" Type="http://schemas.openxmlformats.org/officeDocument/2006/relationships/image" Target="../media/image115.jpeg"/><Relationship Id="rId4" Type="http://schemas.openxmlformats.org/officeDocument/2006/relationships/image" Target="../media/image81.jpeg"/><Relationship Id="rId9" Type="http://schemas.openxmlformats.org/officeDocument/2006/relationships/image" Target="../media/image73.jpeg"/><Relationship Id="rId14" Type="http://schemas.openxmlformats.org/officeDocument/2006/relationships/image" Target="../media/image86.jpeg"/><Relationship Id="rId22" Type="http://schemas.openxmlformats.org/officeDocument/2006/relationships/image" Target="../media/image59.jpeg"/><Relationship Id="rId27" Type="http://schemas.openxmlformats.org/officeDocument/2006/relationships/image" Target="../media/image62.jpeg"/><Relationship Id="rId30" Type="http://schemas.openxmlformats.org/officeDocument/2006/relationships/image" Target="../media/image68.jpeg"/><Relationship Id="rId35" Type="http://schemas.openxmlformats.org/officeDocument/2006/relationships/image" Target="../media/image54.jpeg"/><Relationship Id="rId43" Type="http://schemas.openxmlformats.org/officeDocument/2006/relationships/image" Target="../media/image93.jpeg"/><Relationship Id="rId48" Type="http://schemas.openxmlformats.org/officeDocument/2006/relationships/image" Target="../media/image98.jpeg"/><Relationship Id="rId56" Type="http://schemas.openxmlformats.org/officeDocument/2006/relationships/image" Target="../media/image106.jpeg"/><Relationship Id="rId64" Type="http://schemas.openxmlformats.org/officeDocument/2006/relationships/image" Target="../media/image114.jpeg"/><Relationship Id="rId69" Type="http://schemas.openxmlformats.org/officeDocument/2006/relationships/image" Target="../media/image119.jpeg"/><Relationship Id="rId8" Type="http://schemas.openxmlformats.org/officeDocument/2006/relationships/image" Target="../media/image72.jpeg"/><Relationship Id="rId51" Type="http://schemas.openxmlformats.org/officeDocument/2006/relationships/image" Target="../media/image101.jpeg"/><Relationship Id="rId3" Type="http://schemas.openxmlformats.org/officeDocument/2006/relationships/image" Target="../media/image48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5" Type="http://schemas.openxmlformats.org/officeDocument/2006/relationships/image" Target="../media/image55.jpeg"/><Relationship Id="rId33" Type="http://schemas.openxmlformats.org/officeDocument/2006/relationships/image" Target="../media/image74.jpeg"/><Relationship Id="rId38" Type="http://schemas.openxmlformats.org/officeDocument/2006/relationships/image" Target="../media/image66.jpeg"/><Relationship Id="rId46" Type="http://schemas.openxmlformats.org/officeDocument/2006/relationships/image" Target="../media/image96.jpeg"/><Relationship Id="rId59" Type="http://schemas.openxmlformats.org/officeDocument/2006/relationships/image" Target="../media/image109.jpeg"/><Relationship Id="rId67" Type="http://schemas.openxmlformats.org/officeDocument/2006/relationships/image" Target="../media/image117.jpeg"/><Relationship Id="rId20" Type="http://schemas.openxmlformats.org/officeDocument/2006/relationships/image" Target="../media/image92.jpeg"/><Relationship Id="rId41" Type="http://schemas.openxmlformats.org/officeDocument/2006/relationships/image" Target="../media/image50.jpeg"/><Relationship Id="rId54" Type="http://schemas.openxmlformats.org/officeDocument/2006/relationships/image" Target="../media/image104.jpeg"/><Relationship Id="rId62" Type="http://schemas.openxmlformats.org/officeDocument/2006/relationships/image" Target="../media/image112.jpeg"/><Relationship Id="rId70" Type="http://schemas.openxmlformats.org/officeDocument/2006/relationships/image" Target="../media/image120.jpe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jpeg"/><Relationship Id="rId18" Type="http://schemas.openxmlformats.org/officeDocument/2006/relationships/image" Target="../media/image88.jpeg"/><Relationship Id="rId26" Type="http://schemas.openxmlformats.org/officeDocument/2006/relationships/image" Target="../media/image105.jpeg"/><Relationship Id="rId39" Type="http://schemas.openxmlformats.org/officeDocument/2006/relationships/image" Target="../media/image121.jpeg"/><Relationship Id="rId21" Type="http://schemas.openxmlformats.org/officeDocument/2006/relationships/image" Target="../media/image95.jpeg"/><Relationship Id="rId34" Type="http://schemas.openxmlformats.org/officeDocument/2006/relationships/image" Target="../media/image112.jpeg"/><Relationship Id="rId42" Type="http://schemas.openxmlformats.org/officeDocument/2006/relationships/image" Target="../media/image124.jpeg"/><Relationship Id="rId47" Type="http://schemas.openxmlformats.org/officeDocument/2006/relationships/image" Target="../media/image129.jpeg"/><Relationship Id="rId50" Type="http://schemas.openxmlformats.org/officeDocument/2006/relationships/image" Target="../media/image132.jpeg"/><Relationship Id="rId55" Type="http://schemas.openxmlformats.org/officeDocument/2006/relationships/image" Target="../media/image137.jpeg"/><Relationship Id="rId63" Type="http://schemas.openxmlformats.org/officeDocument/2006/relationships/image" Target="../media/image145.jpeg"/><Relationship Id="rId68" Type="http://schemas.openxmlformats.org/officeDocument/2006/relationships/image" Target="../media/image150.jpeg"/><Relationship Id="rId76" Type="http://schemas.openxmlformats.org/officeDocument/2006/relationships/image" Target="../media/image158.jpeg"/><Relationship Id="rId7" Type="http://schemas.openxmlformats.org/officeDocument/2006/relationships/image" Target="../media/image104.jpeg"/><Relationship Id="rId71" Type="http://schemas.openxmlformats.org/officeDocument/2006/relationships/image" Target="../media/image153.jpe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85.jpeg"/><Relationship Id="rId29" Type="http://schemas.openxmlformats.org/officeDocument/2006/relationships/image" Target="../media/image111.jpeg"/><Relationship Id="rId11" Type="http://schemas.openxmlformats.org/officeDocument/2006/relationships/image" Target="../media/image94.jpeg"/><Relationship Id="rId24" Type="http://schemas.openxmlformats.org/officeDocument/2006/relationships/image" Target="../media/image90.jpeg"/><Relationship Id="rId32" Type="http://schemas.openxmlformats.org/officeDocument/2006/relationships/image" Target="../media/image92.jpeg"/><Relationship Id="rId37" Type="http://schemas.openxmlformats.org/officeDocument/2006/relationships/image" Target="../media/image118.jpeg"/><Relationship Id="rId40" Type="http://schemas.openxmlformats.org/officeDocument/2006/relationships/image" Target="../media/image122.jpeg"/><Relationship Id="rId45" Type="http://schemas.openxmlformats.org/officeDocument/2006/relationships/image" Target="../media/image127.jpeg"/><Relationship Id="rId53" Type="http://schemas.openxmlformats.org/officeDocument/2006/relationships/image" Target="../media/image135.jpeg"/><Relationship Id="rId58" Type="http://schemas.openxmlformats.org/officeDocument/2006/relationships/image" Target="../media/image140.jpeg"/><Relationship Id="rId66" Type="http://schemas.openxmlformats.org/officeDocument/2006/relationships/image" Target="../media/image148.jpeg"/><Relationship Id="rId74" Type="http://schemas.openxmlformats.org/officeDocument/2006/relationships/image" Target="../media/image156.jpeg"/><Relationship Id="rId5" Type="http://schemas.openxmlformats.org/officeDocument/2006/relationships/image" Target="../media/image89.jpeg"/><Relationship Id="rId15" Type="http://schemas.openxmlformats.org/officeDocument/2006/relationships/image" Target="../media/image83.jpeg"/><Relationship Id="rId23" Type="http://schemas.openxmlformats.org/officeDocument/2006/relationships/image" Target="../media/image84.jpeg"/><Relationship Id="rId28" Type="http://schemas.openxmlformats.org/officeDocument/2006/relationships/image" Target="../media/image110.jpeg"/><Relationship Id="rId36" Type="http://schemas.openxmlformats.org/officeDocument/2006/relationships/image" Target="../media/image117.jpeg"/><Relationship Id="rId49" Type="http://schemas.openxmlformats.org/officeDocument/2006/relationships/image" Target="../media/image131.jpeg"/><Relationship Id="rId57" Type="http://schemas.openxmlformats.org/officeDocument/2006/relationships/image" Target="../media/image139.jpeg"/><Relationship Id="rId61" Type="http://schemas.openxmlformats.org/officeDocument/2006/relationships/image" Target="../media/image143.jpeg"/><Relationship Id="rId10" Type="http://schemas.openxmlformats.org/officeDocument/2006/relationships/image" Target="../media/image116.jpeg"/><Relationship Id="rId19" Type="http://schemas.openxmlformats.org/officeDocument/2006/relationships/image" Target="../media/image107.jpeg"/><Relationship Id="rId31" Type="http://schemas.openxmlformats.org/officeDocument/2006/relationships/image" Target="../media/image82.jpeg"/><Relationship Id="rId44" Type="http://schemas.openxmlformats.org/officeDocument/2006/relationships/image" Target="../media/image126.jpeg"/><Relationship Id="rId52" Type="http://schemas.openxmlformats.org/officeDocument/2006/relationships/image" Target="../media/image134.jpeg"/><Relationship Id="rId60" Type="http://schemas.openxmlformats.org/officeDocument/2006/relationships/image" Target="../media/image142.jpeg"/><Relationship Id="rId65" Type="http://schemas.openxmlformats.org/officeDocument/2006/relationships/image" Target="../media/image147.jpeg"/><Relationship Id="rId73" Type="http://schemas.openxmlformats.org/officeDocument/2006/relationships/image" Target="../media/image155.jpeg"/><Relationship Id="rId4" Type="http://schemas.openxmlformats.org/officeDocument/2006/relationships/image" Target="../media/image86.jpeg"/><Relationship Id="rId9" Type="http://schemas.openxmlformats.org/officeDocument/2006/relationships/image" Target="../media/image115.jpeg"/><Relationship Id="rId14" Type="http://schemas.openxmlformats.org/officeDocument/2006/relationships/image" Target="../media/image100.jpeg"/><Relationship Id="rId22" Type="http://schemas.openxmlformats.org/officeDocument/2006/relationships/image" Target="../media/image98.jpeg"/><Relationship Id="rId27" Type="http://schemas.openxmlformats.org/officeDocument/2006/relationships/image" Target="../media/image109.jpeg"/><Relationship Id="rId30" Type="http://schemas.openxmlformats.org/officeDocument/2006/relationships/image" Target="../media/image101.jpeg"/><Relationship Id="rId35" Type="http://schemas.openxmlformats.org/officeDocument/2006/relationships/image" Target="../media/image114.jpeg"/><Relationship Id="rId43" Type="http://schemas.openxmlformats.org/officeDocument/2006/relationships/image" Target="../media/image125.jpeg"/><Relationship Id="rId48" Type="http://schemas.openxmlformats.org/officeDocument/2006/relationships/image" Target="../media/image130.jpeg"/><Relationship Id="rId56" Type="http://schemas.openxmlformats.org/officeDocument/2006/relationships/image" Target="../media/image138.jpeg"/><Relationship Id="rId64" Type="http://schemas.openxmlformats.org/officeDocument/2006/relationships/image" Target="../media/image146.jpeg"/><Relationship Id="rId69" Type="http://schemas.openxmlformats.org/officeDocument/2006/relationships/image" Target="../media/image151.jpeg"/><Relationship Id="rId77" Type="http://schemas.openxmlformats.org/officeDocument/2006/relationships/image" Target="../media/image159.jpeg"/><Relationship Id="rId8" Type="http://schemas.openxmlformats.org/officeDocument/2006/relationships/image" Target="../media/image106.jpeg"/><Relationship Id="rId51" Type="http://schemas.openxmlformats.org/officeDocument/2006/relationships/image" Target="../media/image133.jpeg"/><Relationship Id="rId72" Type="http://schemas.openxmlformats.org/officeDocument/2006/relationships/image" Target="../media/image154.jpeg"/><Relationship Id="rId3" Type="http://schemas.openxmlformats.org/officeDocument/2006/relationships/image" Target="../media/image99.jpeg"/><Relationship Id="rId12" Type="http://schemas.openxmlformats.org/officeDocument/2006/relationships/image" Target="../media/image96.jpeg"/><Relationship Id="rId17" Type="http://schemas.openxmlformats.org/officeDocument/2006/relationships/image" Target="../media/image87.jpeg"/><Relationship Id="rId25" Type="http://schemas.openxmlformats.org/officeDocument/2006/relationships/image" Target="../media/image103.jpeg"/><Relationship Id="rId33" Type="http://schemas.openxmlformats.org/officeDocument/2006/relationships/image" Target="../media/image108.jpeg"/><Relationship Id="rId38" Type="http://schemas.openxmlformats.org/officeDocument/2006/relationships/image" Target="../media/image102.jpeg"/><Relationship Id="rId46" Type="http://schemas.openxmlformats.org/officeDocument/2006/relationships/image" Target="../media/image128.jpeg"/><Relationship Id="rId59" Type="http://schemas.openxmlformats.org/officeDocument/2006/relationships/image" Target="../media/image141.jpeg"/><Relationship Id="rId67" Type="http://schemas.openxmlformats.org/officeDocument/2006/relationships/image" Target="../media/image149.jpeg"/><Relationship Id="rId20" Type="http://schemas.openxmlformats.org/officeDocument/2006/relationships/image" Target="../media/image113.jpeg"/><Relationship Id="rId41" Type="http://schemas.openxmlformats.org/officeDocument/2006/relationships/image" Target="../media/image123.jpeg"/><Relationship Id="rId54" Type="http://schemas.openxmlformats.org/officeDocument/2006/relationships/image" Target="../media/image136.jpeg"/><Relationship Id="rId62" Type="http://schemas.openxmlformats.org/officeDocument/2006/relationships/image" Target="../media/image144.jpeg"/><Relationship Id="rId70" Type="http://schemas.openxmlformats.org/officeDocument/2006/relationships/image" Target="../media/image152.jpeg"/><Relationship Id="rId75" Type="http://schemas.openxmlformats.org/officeDocument/2006/relationships/image" Target="../media/image1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13" Type="http://schemas.openxmlformats.org/officeDocument/2006/relationships/image" Target="../media/image133.jpeg"/><Relationship Id="rId18" Type="http://schemas.openxmlformats.org/officeDocument/2006/relationships/image" Target="../media/image138.jpeg"/><Relationship Id="rId26" Type="http://schemas.openxmlformats.org/officeDocument/2006/relationships/image" Target="../media/image146.jpeg"/><Relationship Id="rId39" Type="http://schemas.openxmlformats.org/officeDocument/2006/relationships/image" Target="../media/image156.jpeg"/><Relationship Id="rId3" Type="http://schemas.openxmlformats.org/officeDocument/2006/relationships/image" Target="../media/image160.jpeg"/><Relationship Id="rId21" Type="http://schemas.openxmlformats.org/officeDocument/2006/relationships/image" Target="../media/image141.jpeg"/><Relationship Id="rId34" Type="http://schemas.openxmlformats.org/officeDocument/2006/relationships/image" Target="../media/image128.jpeg"/><Relationship Id="rId42" Type="http://schemas.openxmlformats.org/officeDocument/2006/relationships/image" Target="../media/image159.jpeg"/><Relationship Id="rId7" Type="http://schemas.openxmlformats.org/officeDocument/2006/relationships/image" Target="../media/image150.jpeg"/><Relationship Id="rId12" Type="http://schemas.openxmlformats.org/officeDocument/2006/relationships/image" Target="../media/image155.jpeg"/><Relationship Id="rId17" Type="http://schemas.openxmlformats.org/officeDocument/2006/relationships/image" Target="../media/image137.jpeg"/><Relationship Id="rId25" Type="http://schemas.openxmlformats.org/officeDocument/2006/relationships/image" Target="../media/image145.jpeg"/><Relationship Id="rId33" Type="http://schemas.openxmlformats.org/officeDocument/2006/relationships/image" Target="../media/image127.jpeg"/><Relationship Id="rId38" Type="http://schemas.openxmlformats.org/officeDocument/2006/relationships/image" Target="../media/image132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36.jpeg"/><Relationship Id="rId20" Type="http://schemas.openxmlformats.org/officeDocument/2006/relationships/image" Target="../media/image140.jpeg"/><Relationship Id="rId29" Type="http://schemas.openxmlformats.org/officeDocument/2006/relationships/image" Target="../media/image123.jpeg"/><Relationship Id="rId41" Type="http://schemas.openxmlformats.org/officeDocument/2006/relationships/image" Target="../media/image1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jpeg"/><Relationship Id="rId11" Type="http://schemas.openxmlformats.org/officeDocument/2006/relationships/image" Target="../media/image154.jpeg"/><Relationship Id="rId24" Type="http://schemas.openxmlformats.org/officeDocument/2006/relationships/image" Target="../media/image144.jpeg"/><Relationship Id="rId32" Type="http://schemas.openxmlformats.org/officeDocument/2006/relationships/image" Target="../media/image126.jpeg"/><Relationship Id="rId37" Type="http://schemas.openxmlformats.org/officeDocument/2006/relationships/image" Target="../media/image131.jpeg"/><Relationship Id="rId40" Type="http://schemas.openxmlformats.org/officeDocument/2006/relationships/image" Target="../media/image157.jpeg"/><Relationship Id="rId5" Type="http://schemas.openxmlformats.org/officeDocument/2006/relationships/image" Target="../media/image148.jpeg"/><Relationship Id="rId15" Type="http://schemas.openxmlformats.org/officeDocument/2006/relationships/image" Target="../media/image135.jpeg"/><Relationship Id="rId23" Type="http://schemas.openxmlformats.org/officeDocument/2006/relationships/image" Target="../media/image143.jpeg"/><Relationship Id="rId28" Type="http://schemas.openxmlformats.org/officeDocument/2006/relationships/image" Target="../media/image122.jpeg"/><Relationship Id="rId36" Type="http://schemas.openxmlformats.org/officeDocument/2006/relationships/image" Target="../media/image130.jpeg"/><Relationship Id="rId10" Type="http://schemas.openxmlformats.org/officeDocument/2006/relationships/image" Target="../media/image153.jpeg"/><Relationship Id="rId19" Type="http://schemas.openxmlformats.org/officeDocument/2006/relationships/image" Target="../media/image139.jpeg"/><Relationship Id="rId31" Type="http://schemas.openxmlformats.org/officeDocument/2006/relationships/image" Target="../media/image125.jpeg"/><Relationship Id="rId44" Type="http://schemas.openxmlformats.org/officeDocument/2006/relationships/image" Target="../media/image162.jpe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Relationship Id="rId14" Type="http://schemas.openxmlformats.org/officeDocument/2006/relationships/image" Target="../media/image134.jpeg"/><Relationship Id="rId22" Type="http://schemas.openxmlformats.org/officeDocument/2006/relationships/image" Target="../media/image142.jpeg"/><Relationship Id="rId27" Type="http://schemas.openxmlformats.org/officeDocument/2006/relationships/image" Target="../media/image121.jpeg"/><Relationship Id="rId30" Type="http://schemas.openxmlformats.org/officeDocument/2006/relationships/image" Target="../media/image124.jpeg"/><Relationship Id="rId35" Type="http://schemas.openxmlformats.org/officeDocument/2006/relationships/image" Target="../media/image129.jpeg"/><Relationship Id="rId43" Type="http://schemas.openxmlformats.org/officeDocument/2006/relationships/image" Target="../media/image1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018" y="-60960"/>
            <a:ext cx="9288498" cy="52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B7B0B91D-AB76-421C-8A97-42CEDB90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3295" y="1692142"/>
            <a:ext cx="3336492" cy="221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66ECD18-5F14-4FDE-896B-36DF70BB4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1937" y="2094693"/>
            <a:ext cx="2100614" cy="301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4654FAA-FD95-45A4-A89B-36C1D9BD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0919" y="-25795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ABF7E18-F382-41EE-9315-099DBE20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5990" y="2494213"/>
            <a:ext cx="1764679" cy="26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51B27ECD-EC95-42BC-BE20-48333CD3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7984" y="-29468"/>
            <a:ext cx="1968971" cy="19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853EC698-7A90-4F4D-AA81-AC24B1500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176" y="3402977"/>
            <a:ext cx="17820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8B84B477-2ED9-4C20-8295-E9A21CDF3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8170" y="3408692"/>
            <a:ext cx="1532352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72448C79-3D5A-4565-B34E-EEA2C0B1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7867" y="3408692"/>
            <a:ext cx="119179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90B3B4AF-F048-4C09-BFDB-785B9F7C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0997" y="21569"/>
            <a:ext cx="1271626" cy="166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9290F-E1D8-3243-9304-3C505F6EA0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15" y="4593"/>
            <a:ext cx="2042794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3F29C-960F-A347-8368-51DC9A07D0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96" y="3387105"/>
            <a:ext cx="1558365" cy="1756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13653-8E6B-204F-BFC0-FE72243260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31" y="-31285"/>
            <a:ext cx="1196276" cy="1947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A92DAE-9CEB-704F-B875-ECBB475230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27" y="5528"/>
            <a:ext cx="1532352" cy="18643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DFEA372-8A20-4C9C-BEDB-799EFA6CFDE1}"/>
              </a:ext>
            </a:extLst>
          </p:cNvPr>
          <p:cNvGrpSpPr/>
          <p:nvPr/>
        </p:nvGrpSpPr>
        <p:grpSpPr>
          <a:xfrm>
            <a:off x="3287867" y="1439322"/>
            <a:ext cx="2278592" cy="1947783"/>
            <a:chOff x="3552757" y="2271647"/>
            <a:chExt cx="2278592" cy="1947783"/>
          </a:xfrm>
        </p:grpSpPr>
        <p:pic>
          <p:nvPicPr>
            <p:cNvPr id="25" name="Picture 15">
              <a:extLst>
                <a:ext uri="{FF2B5EF4-FFF2-40B4-BE49-F238E27FC236}">
                  <a16:creationId xmlns:a16="http://schemas.microsoft.com/office/drawing/2014/main" id="{E52A5DBF-9888-435F-9CBA-22BDFB98F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52757" y="2271647"/>
              <a:ext cx="2278592" cy="194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232DE1-2175-4B44-B2CA-39458B885126}"/>
                </a:ext>
              </a:extLst>
            </p:cNvPr>
            <p:cNvSpPr txBox="1"/>
            <p:nvPr/>
          </p:nvSpPr>
          <p:spPr>
            <a:xfrm>
              <a:off x="3950584" y="2396507"/>
              <a:ext cx="1482939" cy="1200329"/>
            </a:xfrm>
            <a:prstGeom prst="rect">
              <a:avLst/>
            </a:prstGeom>
            <a:noFill/>
          </p:spPr>
          <p:txBody>
            <a:bodyPr wrap="square" lIns="0" rIns="0" rtlCol="0" anchor="ctr" anchorCtr="1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7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356" y="441674"/>
            <a:ext cx="5473700" cy="1588127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5400" dirty="0"/>
              <a:t>Its Not About the Cape</a:t>
            </a:r>
          </a:p>
        </p:txBody>
      </p:sp>
      <p:pic>
        <p:nvPicPr>
          <p:cNvPr id="18435" name="Picture 11" descr="WOW Girl-00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647" y="160011"/>
            <a:ext cx="2863427" cy="488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WOW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31" y="2037838"/>
            <a:ext cx="5694349" cy="215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891" y="-37893"/>
            <a:ext cx="930656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C9C86-102F-ED48-B3AE-75ACD2E69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83" y="-26670"/>
            <a:ext cx="922528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F8E42-F805-F64A-A914-D75F3309C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003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B653B9-8173-B149-8A6B-AEF2316F9EC1}"/>
              </a:ext>
            </a:extLst>
          </p:cNvPr>
          <p:cNvSpPr/>
          <p:nvPr/>
        </p:nvSpPr>
        <p:spPr>
          <a:xfrm>
            <a:off x="3167609" y="2110085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Courage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FD39E-9391-A645-B69C-F0C334942B73}"/>
              </a:ext>
            </a:extLst>
          </p:cNvPr>
          <p:cNvSpPr/>
          <p:nvPr/>
        </p:nvSpPr>
        <p:spPr>
          <a:xfrm>
            <a:off x="2462290" y="3693959"/>
            <a:ext cx="4219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Perseverance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DA81E-A9CA-BE45-A440-D8BF22D0AF7B}"/>
              </a:ext>
            </a:extLst>
          </p:cNvPr>
          <p:cNvSpPr/>
          <p:nvPr/>
        </p:nvSpPr>
        <p:spPr>
          <a:xfrm>
            <a:off x="2919145" y="1260989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Resiliency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15978-D285-5F4C-B176-358BDCFA5D98}"/>
              </a:ext>
            </a:extLst>
          </p:cNvPr>
          <p:cNvSpPr/>
          <p:nvPr/>
        </p:nvSpPr>
        <p:spPr>
          <a:xfrm>
            <a:off x="2926358" y="2910188"/>
            <a:ext cx="3291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Optimism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1C715-0579-7B4E-BA5C-AB553BECEC58}"/>
              </a:ext>
            </a:extLst>
          </p:cNvPr>
          <p:cNvSpPr/>
          <p:nvPr/>
        </p:nvSpPr>
        <p:spPr>
          <a:xfrm>
            <a:off x="2991280" y="297604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Gratitude</a:t>
            </a:r>
          </a:p>
        </p:txBody>
      </p:sp>
    </p:spTree>
    <p:extLst>
      <p:ext uri="{BB962C8B-B14F-4D97-AF65-F5344CB8AC3E}">
        <p14:creationId xmlns:p14="http://schemas.microsoft.com/office/powerpoint/2010/main" val="36582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871" y="-142240"/>
            <a:ext cx="9396871" cy="52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-34290"/>
            <a:ext cx="9550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-29497"/>
            <a:ext cx="9372599" cy="52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498" y="-81280"/>
            <a:ext cx="9288498" cy="52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F8E42-F805-F64A-A914-D75F3309C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587" y="213781"/>
            <a:ext cx="3525012" cy="4700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5791200" y="38116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FE7B29-42E1-42DC-8E51-183CF72665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68" y="213781"/>
            <a:ext cx="3894949" cy="469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198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60" y="-91440"/>
            <a:ext cx="930656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B56C58-C122-4D0E-B790-E21C146786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" y="245533"/>
            <a:ext cx="3017520" cy="4023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2DF80-0C4D-434E-AF51-84F773FDA0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187" y="709506"/>
            <a:ext cx="2948940" cy="3931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1F3FDA-5765-41B2-8AC3-07DBCD3AC1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73" y="273048"/>
            <a:ext cx="3327552" cy="46670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3481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" y="-1021080"/>
            <a:ext cx="9246870" cy="6164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C043F-7C9B-E844-A592-ECB3449309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67583">
            <a:off x="3011991" y="722509"/>
            <a:ext cx="2442632" cy="354902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996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120" y="-40005"/>
            <a:ext cx="9215120" cy="51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1" y="-130630"/>
            <a:ext cx="9376229" cy="52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178" y="-928688"/>
            <a:ext cx="9321655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0" y="-59270"/>
            <a:ext cx="92456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6707" y="-31351"/>
            <a:ext cx="7366947" cy="51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6195E6-AB7D-4662-822F-06125042BB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284" y="3487166"/>
            <a:ext cx="1744739" cy="919099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964AC0-D153-4218-A8F9-C57D6DF09A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917" y="1786749"/>
            <a:ext cx="1256025" cy="914643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F536FC-7371-4F5C-85C7-4CF49A739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5439" y="2568763"/>
            <a:ext cx="916340" cy="917094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4D744C-4420-49AB-B015-93FDB69B9D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435" y="1788649"/>
            <a:ext cx="2727100" cy="1697208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A11457-5C6E-4AE2-99EC-8043AC76DC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492" y="771289"/>
            <a:ext cx="923582" cy="1015462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F26F7B-B73E-4D6C-8BBD-67974C0E5A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803" y="872643"/>
            <a:ext cx="883741" cy="91410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B8983-5A83-458F-95EE-751EDB78F7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801" y="-34809"/>
            <a:ext cx="900929" cy="90554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D4125-73BC-4A7B-960F-BAAB9BED5C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71" y="-34809"/>
            <a:ext cx="1829875" cy="1819655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8F59-4C75-4BDC-B541-61EB7FC8BE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843" y="-34809"/>
            <a:ext cx="916305" cy="1823604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C06CF-DBF3-4A81-9362-34862964D77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053" y="-34809"/>
            <a:ext cx="1506271" cy="181965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5CF471-B228-4992-B8B5-96D9C7DF876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11" y="-34809"/>
            <a:ext cx="905256" cy="90525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47ACC9-B2A0-4D1C-85ED-D91BF65DF63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780" y="1788059"/>
            <a:ext cx="2743200" cy="1697798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0D5CC9-D698-4483-AAA3-DE18468A33B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211" y="-34809"/>
            <a:ext cx="911448" cy="181965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9BE365-809A-4A18-8A2A-006A7BE49D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511" y="883539"/>
            <a:ext cx="905256" cy="90525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DE706-DE8D-4012-8DBD-257E6B42CB6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491" y="-34809"/>
            <a:ext cx="912052" cy="90525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A431CC-E48B-4BEF-A808-FB0D0878689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72" y="-34809"/>
            <a:ext cx="1251519" cy="181965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B39BA3-1F63-4D1B-A965-1B2C8176C52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901" y="2571750"/>
            <a:ext cx="912436" cy="91410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6E1EA7-10A9-420A-8D5F-E848E9BB7FE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27" y="1658953"/>
            <a:ext cx="914340" cy="91279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2E5926-0EAE-4DD0-B9A4-2B5FBBAC854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310" y="1658953"/>
            <a:ext cx="914400" cy="909810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7DC4E3E-216A-4807-A37A-25FEE1734C9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865" y="1787285"/>
            <a:ext cx="912052" cy="91410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668CBA-B2B0-45B4-A24E-E9B4C783935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658" y="2705090"/>
            <a:ext cx="2166885" cy="78076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52FDBD-E7FF-489A-97B1-D51B5D2233A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96" y="3495401"/>
            <a:ext cx="912436" cy="1679909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C417146-0251-48C2-BBB2-572D49B791BF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214" y="3488580"/>
            <a:ext cx="914400" cy="91410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1E7606B-9671-4543-A115-770B8D518C18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918" y="4425927"/>
            <a:ext cx="1758519" cy="749383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386B122-72D5-4D70-A460-AD17FACD1266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85" y="3471939"/>
            <a:ext cx="2846833" cy="1703371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7D92744-350F-4D4E-97F4-4D0EA62F5195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437" y="3484638"/>
            <a:ext cx="914400" cy="914400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AFF1295-620C-43B5-93F1-ED463091B4C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890" y="3484638"/>
            <a:ext cx="917879" cy="914107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4B7FB75-4CA9-4886-AE5F-082CD3A75C83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437" y="4422666"/>
            <a:ext cx="907087" cy="752644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F8B2F94-3742-4D63-946D-8B48B45A7377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171" y="4422666"/>
            <a:ext cx="1830739" cy="752644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92AA2-A4A6-4C80-BCC7-C5DC8ADC8BE8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615" y="652510"/>
            <a:ext cx="1828800" cy="982981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A7DF3-5A00-439C-B34D-104E651EA8A4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089" y="883539"/>
            <a:ext cx="1508760" cy="90584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B97562-3D1F-49F7-BD00-21D8A74E2DAA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420" y="3488540"/>
            <a:ext cx="902553" cy="168249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50D3F3-66AD-4C79-A181-3DAF20274B02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984" y="4258158"/>
            <a:ext cx="914400" cy="917152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1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60960"/>
            <a:ext cx="9296400" cy="52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682A45-E4AF-435E-AA70-47503C3BFE06}"/>
              </a:ext>
            </a:extLst>
          </p:cNvPr>
          <p:cNvGrpSpPr/>
          <p:nvPr/>
        </p:nvGrpSpPr>
        <p:grpSpPr>
          <a:xfrm>
            <a:off x="-16927" y="-34809"/>
            <a:ext cx="7122461" cy="5222818"/>
            <a:chOff x="1143" y="-34809"/>
            <a:chExt cx="7122461" cy="52228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195E6-AB7D-4662-822F-06125042B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6354" y="3487166"/>
              <a:ext cx="1744739" cy="91909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4D744C-4420-49AB-B015-93FDB69B9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1999" y="1788649"/>
              <a:ext cx="2551605" cy="169720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F58F59-4C75-4BDC-B541-61EB7FC8B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7913" y="-34809"/>
              <a:ext cx="916305" cy="182360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5CF471-B228-4992-B8B5-96D9C7DF8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0581" y="-34809"/>
              <a:ext cx="905256" cy="90525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96E1EA7-10A9-420A-8D5F-E848E9BB7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" y="1658953"/>
              <a:ext cx="914340" cy="91279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386B122-72D5-4D70-A460-AD17FACD1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155" y="3484638"/>
              <a:ext cx="2846833" cy="170337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7D92744-350F-4D4E-97F4-4D0EA62F5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1507" y="3484638"/>
              <a:ext cx="91440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E535B66-CA91-41D1-BB65-5B990AF7B075}"/>
              </a:ext>
            </a:extLst>
          </p:cNvPr>
          <p:cNvGrpSpPr/>
          <p:nvPr/>
        </p:nvGrpSpPr>
        <p:grpSpPr>
          <a:xfrm>
            <a:off x="-18070" y="-33469"/>
            <a:ext cx="9145910" cy="5176970"/>
            <a:chOff x="0" y="-33469"/>
            <a:chExt cx="9145910" cy="517697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D6930A6-D53C-4F51-A8B2-CED65B781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8108" y="4057374"/>
              <a:ext cx="1358252" cy="108309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D5B4F1A-D696-41CB-A576-9169AC40C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6964" y="-33469"/>
              <a:ext cx="976150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2811243-DBB0-446F-A6F8-69FFEEBC1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3469"/>
              <a:ext cx="914400" cy="90920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8084FD9-85DD-464C-849B-673C17091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842" y="-33469"/>
              <a:ext cx="2743158" cy="92563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8698A2C-BD13-4FE2-B2CC-BAF90F989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2715" y="-33469"/>
              <a:ext cx="1833195" cy="184240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312B6F4-13AF-4E28-BAE2-581FFFD6E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7887" y="2734768"/>
              <a:ext cx="773725" cy="74866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8BC1202-7DC8-4417-9A9C-07252F6A6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894" y="3153408"/>
              <a:ext cx="911741" cy="91254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6A89D89-9BBB-4D1A-A7E3-7CBF2CDC7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6" y="3155559"/>
              <a:ext cx="914400" cy="90866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229BFC5-2666-45DD-80B2-D2BAD7E47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6343" y="1812687"/>
              <a:ext cx="914400" cy="133922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59D0DA2-5F51-4E0B-8F27-839D2D321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5744" y="4066535"/>
              <a:ext cx="914400" cy="107696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1CFA302-12E5-4F98-BC33-034988E23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9596" y="3482567"/>
              <a:ext cx="914400" cy="92097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1121D0E-7E2C-4323-B9CA-8ED24DFD20E9}"/>
              </a:ext>
            </a:extLst>
          </p:cNvPr>
          <p:cNvGrpSpPr/>
          <p:nvPr/>
        </p:nvGrpSpPr>
        <p:grpSpPr>
          <a:xfrm>
            <a:off x="-18071" y="-34809"/>
            <a:ext cx="9150145" cy="5190457"/>
            <a:chOff x="-1" y="-34809"/>
            <a:chExt cx="9150145" cy="519045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A11457-5C6E-4AE2-99EC-8043AC76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6562" y="771289"/>
              <a:ext cx="923582" cy="101546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47ACC9-B2A0-4D1C-85ED-D91BF65DF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850" y="1788059"/>
              <a:ext cx="2743200" cy="169779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D5CC9-D698-4483-AAA3-DE18468A3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0281" y="-34809"/>
              <a:ext cx="911448" cy="181965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F8B2F94-3742-4D63-946D-8B48B45A7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1241" y="4403004"/>
              <a:ext cx="1830739" cy="7526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0D4125-73BC-4A7B-960F-BAAB9BED5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34809"/>
              <a:ext cx="1829875" cy="181965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BEA7C7-44FB-49CB-B3A4-24B00D961561}"/>
              </a:ext>
            </a:extLst>
          </p:cNvPr>
          <p:cNvGrpSpPr/>
          <p:nvPr/>
        </p:nvGrpSpPr>
        <p:grpSpPr>
          <a:xfrm>
            <a:off x="-16796" y="-34809"/>
            <a:ext cx="9137339" cy="5199356"/>
            <a:chOff x="1274" y="-34809"/>
            <a:chExt cx="9137339" cy="519935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F26F7B-B73E-4D6C-8BBD-67974C0E5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873" y="872643"/>
              <a:ext cx="883741" cy="9141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0DE706-DE8D-4012-8DBD-257E6B42C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6561" y="-34809"/>
              <a:ext cx="912052" cy="90525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CB39BA3-1F63-4D1B-A965-1B2C8176C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971" y="2571750"/>
              <a:ext cx="912436" cy="9141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7DC4E3E-216A-4807-A37A-25FEE1734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1935" y="1787285"/>
              <a:ext cx="912052" cy="9141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6668CBA-B2B0-45B4-A24E-E9B4C7839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1728" y="2705090"/>
              <a:ext cx="2166885" cy="78076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F52FDBD-E7FF-489A-97B1-D51B5D223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4" y="3484638"/>
              <a:ext cx="912436" cy="16799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1E7606B-9671-4543-A115-770B8D518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52988" y="4406265"/>
              <a:ext cx="1758519" cy="74938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AFF1295-620C-43B5-93F1-ED463091B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960" y="3484638"/>
              <a:ext cx="917879" cy="9141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308C38-B4CA-4E5E-B8C2-BED9B5A750C9}"/>
              </a:ext>
            </a:extLst>
          </p:cNvPr>
          <p:cNvGrpSpPr/>
          <p:nvPr/>
        </p:nvGrpSpPr>
        <p:grpSpPr>
          <a:xfrm>
            <a:off x="-15439" y="-34809"/>
            <a:ext cx="9137381" cy="5190457"/>
            <a:chOff x="2631" y="-34809"/>
            <a:chExt cx="9137381" cy="519045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A964AC0-D153-4218-A8F9-C57D6DF09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83987" y="1786749"/>
              <a:ext cx="1256025" cy="91464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BB8983-5A83-458F-95EE-751EDB78F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16871" y="-34809"/>
              <a:ext cx="900929" cy="90554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9BE365-809A-4A18-8A2A-006A7BE49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0581" y="883539"/>
              <a:ext cx="905256" cy="90525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A431CC-E48B-4BEF-A808-FB0D08786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5042" y="-34809"/>
              <a:ext cx="1251519" cy="181965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2E5926-0EAE-4DD0-B9A4-2B5FBBAC8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380" y="1658953"/>
              <a:ext cx="914400" cy="90981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C417146-0251-48C2-BBB2-572D49B79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2284" y="3488580"/>
              <a:ext cx="914400" cy="9141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B7FB75-4CA9-4886-AE5F-082CD3A75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1507" y="4403004"/>
              <a:ext cx="907087" cy="7526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F536FC-7371-4F5C-85C7-4CF49A739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2631" y="2568763"/>
              <a:ext cx="916340" cy="91709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281A98-BA55-4896-9948-7CD66036EBE9}"/>
              </a:ext>
            </a:extLst>
          </p:cNvPr>
          <p:cNvGrpSpPr/>
          <p:nvPr/>
        </p:nvGrpSpPr>
        <p:grpSpPr>
          <a:xfrm>
            <a:off x="3618053" y="-34809"/>
            <a:ext cx="5504872" cy="5201888"/>
            <a:chOff x="3636123" y="-34809"/>
            <a:chExt cx="5504872" cy="52018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5C06CF-DBF3-4A81-9362-34862964D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6123" y="-34809"/>
              <a:ext cx="1506271" cy="181965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DA759C4-D381-416B-BB32-019CF7A28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9127" y="3487170"/>
              <a:ext cx="901868" cy="16799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D63301-A8F9-489D-8350-B3300D0D0ADD}"/>
              </a:ext>
            </a:extLst>
          </p:cNvPr>
          <p:cNvGrpSpPr/>
          <p:nvPr/>
        </p:nvGrpSpPr>
        <p:grpSpPr>
          <a:xfrm>
            <a:off x="-22510" y="-33469"/>
            <a:ext cx="9152812" cy="5186359"/>
            <a:chOff x="-4440" y="-33469"/>
            <a:chExt cx="9152812" cy="518635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A6A5E38-BDCB-4600-818D-491C0FD8B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0084" y="1812863"/>
              <a:ext cx="1351667" cy="133442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1E82BA2-01E0-4AA2-91F7-A9428E16E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0215" y="-33469"/>
              <a:ext cx="914400" cy="184452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10E5CA0-8E36-4DAB-86B9-32715412A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5849" y="894473"/>
              <a:ext cx="1822886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D6A66FA-96D3-4C49-8A84-E3A25FFBB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3942" y="-33469"/>
              <a:ext cx="853022" cy="92563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39C1244-DBA1-47E1-8C03-FE778CAC7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40" y="1812501"/>
              <a:ext cx="2743200" cy="13394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70232EE-86F1-4736-8AAA-DC224CC29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0634" y="4066534"/>
              <a:ext cx="913981" cy="107696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D91803A-98A8-4DEA-AD29-ABCB2780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7884" y="3482567"/>
              <a:ext cx="1390852" cy="167032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A5C5B35-63D8-47AA-A277-EBAB849C2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4856" y="3482567"/>
              <a:ext cx="914400" cy="92465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0102D69-E48D-4B28-B535-43CB8B530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3972" y="835323"/>
              <a:ext cx="914400" cy="9721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576E4B-CDF6-4551-8D8A-FF7A7E38D35A}"/>
              </a:ext>
            </a:extLst>
          </p:cNvPr>
          <p:cNvGrpSpPr/>
          <p:nvPr/>
        </p:nvGrpSpPr>
        <p:grpSpPr>
          <a:xfrm>
            <a:off x="-11564" y="-33469"/>
            <a:ext cx="9143676" cy="5182604"/>
            <a:chOff x="6506" y="-33469"/>
            <a:chExt cx="9143676" cy="518260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416CBB7-7E7D-4BAF-9AFA-D01A5E888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6994" y="3155558"/>
              <a:ext cx="1358252" cy="90181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A4098F5-4B62-4838-8712-C5732FCC5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6" y="873557"/>
              <a:ext cx="912180" cy="93531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8C02554-6100-434C-B138-7AD548F83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0866" y="894473"/>
              <a:ext cx="917294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39DA0FA-0617-4E27-9CD8-F5DBB909A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8374" y="894473"/>
              <a:ext cx="91440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5D50898-AE50-46B8-9B84-2FB55DE9D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5241" y="-33469"/>
              <a:ext cx="927463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9F380F1-8047-4725-97C1-D83210442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8122" y="1811052"/>
              <a:ext cx="3355459" cy="167237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1B10C60-A194-4BD5-95BE-C75FA8748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400" y="3149822"/>
              <a:ext cx="915721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AE42EED-6F6C-4B23-92D7-54EFB845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7506" y="4063500"/>
              <a:ext cx="914400" cy="107696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B9E96D9-4E4B-4B50-BCF5-5B6AE48E7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1" y="4063500"/>
              <a:ext cx="923099" cy="107899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EDEC206-DAD4-49A5-BD85-DAE33C387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5242" y="4404407"/>
              <a:ext cx="2744940" cy="74472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5BA4954-3160-4841-9955-25393768A389}"/>
              </a:ext>
            </a:extLst>
          </p:cNvPr>
          <p:cNvGrpSpPr/>
          <p:nvPr/>
        </p:nvGrpSpPr>
        <p:grpSpPr>
          <a:xfrm>
            <a:off x="1807209" y="890312"/>
            <a:ext cx="7318721" cy="3516906"/>
            <a:chOff x="1825279" y="890312"/>
            <a:chExt cx="7318721" cy="351690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878889D-5BD3-4CE6-B1F0-08421093B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8760" y="894473"/>
              <a:ext cx="91926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AB50203-6377-4C7B-9FAB-AC26D0B6B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0549" y="890312"/>
              <a:ext cx="914400" cy="91348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BD3F1D0-4A52-420A-BBD5-22EFBE35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890" y="1811051"/>
              <a:ext cx="773726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9D0CFFF-5F5E-4DDE-B7E7-C770202A4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5279" y="3149822"/>
              <a:ext cx="915721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E5C1AEE-60A4-4B42-937C-7E351A55A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9600" y="3482567"/>
              <a:ext cx="914400" cy="92465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7AE502C-400B-4915-8F09-C5CD9E69F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3040" y="2604769"/>
              <a:ext cx="786965" cy="876935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F8F6210-A18F-49A5-87D7-FE62FA6E840F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04" y="2341158"/>
            <a:ext cx="914400" cy="1147011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7F4EF2-F090-44CC-AA69-0626B023DED8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492" y="2601003"/>
            <a:ext cx="1794595" cy="877824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4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7B6BC88-9DE6-422D-964C-C2F5B7F650BD}"/>
              </a:ext>
            </a:extLst>
          </p:cNvPr>
          <p:cNvGrpSpPr/>
          <p:nvPr/>
        </p:nvGrpSpPr>
        <p:grpSpPr>
          <a:xfrm>
            <a:off x="-16164" y="-33469"/>
            <a:ext cx="9144004" cy="5176970"/>
            <a:chOff x="1906" y="-33469"/>
            <a:chExt cx="9144004" cy="517697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5EBBE1-CA2D-45AE-A749-E2DFFAECD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0634" y="4066534"/>
              <a:ext cx="913981" cy="107696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9DBD32-21C3-41A9-811F-B4117C8E7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2715" y="-33469"/>
              <a:ext cx="1833195" cy="184240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1F52E48-8704-4631-806C-650E6386E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6" y="3155559"/>
              <a:ext cx="914400" cy="90866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425FAF7-FE04-4C01-8715-855F6DCAD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5744" y="4066535"/>
              <a:ext cx="914400" cy="107696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E52369-B14E-4D53-8DE2-ED319E122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6" y="873557"/>
              <a:ext cx="912180" cy="93531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D741F3-B8AD-4EFC-8157-DCCF2D854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8374" y="894473"/>
              <a:ext cx="91440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378FB2B-A737-4342-85D9-F60291FB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890" y="1811051"/>
              <a:ext cx="773726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2D49E24-FFB1-430E-A25E-2BDF427C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5279" y="3149822"/>
              <a:ext cx="915721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41F87F-3FE6-4212-8AA2-532426EC96AC}"/>
              </a:ext>
            </a:extLst>
          </p:cNvPr>
          <p:cNvGrpSpPr/>
          <p:nvPr/>
        </p:nvGrpSpPr>
        <p:grpSpPr>
          <a:xfrm>
            <a:off x="1810772" y="-33469"/>
            <a:ext cx="5503862" cy="5186359"/>
            <a:chOff x="1828842" y="-33469"/>
            <a:chExt cx="5503862" cy="518635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C039E3-5B8E-4B4C-9CC9-B6C901FEC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0084" y="1812863"/>
              <a:ext cx="1351667" cy="133442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23EC44-E434-4AD8-A94B-9F80F8EEE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5849" y="894473"/>
              <a:ext cx="1822886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5444D33-B5F5-445E-B1D8-CD7EA76B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3942" y="-33469"/>
              <a:ext cx="853022" cy="92563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E9835BE-5E87-4A8F-A0C6-4CF48624A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7884" y="3482567"/>
              <a:ext cx="1390852" cy="167032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5960AD8-EB7B-4337-8D96-5F7FB762A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6964" y="-33469"/>
              <a:ext cx="976150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CDD667-7F21-4429-81A2-805E8E26D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8842" y="-33469"/>
              <a:ext cx="2743158" cy="92563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69FCB70-E497-4367-9B21-62BE94AF7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7887" y="2734768"/>
              <a:ext cx="773725" cy="74866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F4ED25D-9467-43A9-8C68-F1A1FB15E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894" y="3153408"/>
              <a:ext cx="911741" cy="91254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F0B1E6-5F52-4209-B488-187886CBF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5241" y="-33469"/>
              <a:ext cx="927463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346DEB-FBD5-405D-81E5-0DF95853A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8760" y="894473"/>
              <a:ext cx="91926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2063CB-E054-4FC3-BA7C-0BA87757A056}"/>
              </a:ext>
            </a:extLst>
          </p:cNvPr>
          <p:cNvGrpSpPr/>
          <p:nvPr/>
        </p:nvGrpSpPr>
        <p:grpSpPr>
          <a:xfrm>
            <a:off x="-22510" y="-33469"/>
            <a:ext cx="5009686" cy="5175961"/>
            <a:chOff x="-4440" y="-33469"/>
            <a:chExt cx="5009686" cy="51759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0DA6E8-F006-4F1B-9340-2B6E6330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0215" y="-33469"/>
              <a:ext cx="914400" cy="184452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0A474B-C94A-4A03-A6E1-A39E10651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40" y="1812501"/>
              <a:ext cx="2743200" cy="13394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1B63D3-463C-4EC8-BB90-E98935C46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3469"/>
              <a:ext cx="914400" cy="90920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BF8233B-D244-4A23-BA44-5B8F77162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6343" y="1812687"/>
              <a:ext cx="914400" cy="133922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7DDF31-98F5-4558-AA8F-5EC260E05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6994" y="3155558"/>
              <a:ext cx="1358252" cy="90181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5F5BEC-1BDD-416E-9CC4-ECECD1ADB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0866" y="894473"/>
              <a:ext cx="917294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A266347-9AAD-49B1-B9CD-796ED8F88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5400" y="3149822"/>
              <a:ext cx="915721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B42DDED-BBE4-486F-A1A3-F025FAEAC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7506" y="4063500"/>
              <a:ext cx="914400" cy="107696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9274A40-62BC-4D9C-BE6A-184906892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1" y="4063500"/>
              <a:ext cx="923099" cy="107899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B5A943-09A2-42FA-B56E-2994A1ABE3E5}"/>
              </a:ext>
            </a:extLst>
          </p:cNvPr>
          <p:cNvGrpSpPr/>
          <p:nvPr/>
        </p:nvGrpSpPr>
        <p:grpSpPr>
          <a:xfrm>
            <a:off x="3630038" y="890312"/>
            <a:ext cx="5502074" cy="4258823"/>
            <a:chOff x="3648108" y="890312"/>
            <a:chExt cx="5502074" cy="425882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A365678-7EFB-4066-B9ED-16FD54671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4856" y="3482567"/>
              <a:ext cx="914400" cy="92465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36B9C5-30BE-495C-88A0-1B7B21925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8108" y="4057374"/>
              <a:ext cx="1358252" cy="108309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D7CB4CE-BAF2-493D-B731-E1FC06B50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9596" y="3482567"/>
              <a:ext cx="914400" cy="92097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CA972AE-3799-40F9-AEBE-9F77B2A95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8122" y="1811052"/>
              <a:ext cx="3355459" cy="167237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56F05D2-C494-44D9-9936-96E9D7711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5242" y="4404407"/>
              <a:ext cx="2744940" cy="74472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E1CC68-CBC4-47F6-8B17-3A2D1C8C9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0549" y="890312"/>
              <a:ext cx="914400" cy="91348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3090B0B-0032-4580-AAF8-3B6B9F9BC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9600" y="3482567"/>
              <a:ext cx="914400" cy="92465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2092F5-E12D-4A6E-85C9-9B020FA71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18350" y="2604769"/>
              <a:ext cx="786965" cy="876935"/>
            </a:xfrm>
            <a:prstGeom prst="rect">
              <a:avLst/>
            </a:prstGeom>
            <a:ln w="3175">
              <a:solidFill>
                <a:schemeClr val="bg1"/>
              </a:solidFill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105BA-0A13-4BF1-BA55-540D5E8E573E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902" y="835323"/>
            <a:ext cx="914400" cy="972100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99DB3EB-BC38-440D-8A13-E55AE726551A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403" y="2425700"/>
            <a:ext cx="2090404" cy="2786378"/>
          </a:xfrm>
          <a:prstGeom prst="rect">
            <a:avLst/>
          </a:prstGeom>
          <a:effectLst>
            <a:softEdge rad="635000"/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6A033F9-B136-47CB-A566-9CD3E992098E}"/>
              </a:ext>
            </a:extLst>
          </p:cNvPr>
          <p:cNvGrpSpPr/>
          <p:nvPr/>
        </p:nvGrpSpPr>
        <p:grpSpPr>
          <a:xfrm>
            <a:off x="-21881" y="-47156"/>
            <a:ext cx="6444707" cy="5182668"/>
            <a:chOff x="-3811" y="-47156"/>
            <a:chExt cx="6444707" cy="518266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864C632-B1C0-42DB-8B4F-12A62A01E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3245" y="894529"/>
              <a:ext cx="2245421" cy="90508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B283F5-E39F-474F-A528-E1DD6139D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7921" y="2853470"/>
              <a:ext cx="914400" cy="114115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53B0E1-0DE4-424E-A773-E28B65BB1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171" y="-37997"/>
              <a:ext cx="923544" cy="93750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7ACD20C-6B21-461D-90F4-D9D0CE587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195" y="-37996"/>
              <a:ext cx="923544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79A6FE8-9F92-483F-B4C5-231E5232B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888555"/>
              <a:ext cx="914400" cy="91106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4BF78B-563C-451A-AA59-B245631C6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300" y="3996903"/>
              <a:ext cx="1831909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73B57F2-783C-4BDA-A52A-D00A79D49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2853470"/>
              <a:ext cx="1827147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8050BF3-4281-4D5A-96C7-674A8A69B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6154" y="1799618"/>
              <a:ext cx="914400" cy="105528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CF797F3-3829-48EB-A0CF-CC9B62A47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390" y="1801623"/>
              <a:ext cx="1874667" cy="104838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FAF1FFC-E839-4DCD-BFBF-6CD225B86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3567" y="2853470"/>
              <a:ext cx="915323" cy="113860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8C724F2-8737-4CAE-866C-6051D0E44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909" y="-47156"/>
              <a:ext cx="931987" cy="93846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0D386BE-F839-4856-93C3-0845E072FA11}"/>
              </a:ext>
            </a:extLst>
          </p:cNvPr>
          <p:cNvGrpSpPr/>
          <p:nvPr/>
        </p:nvGrpSpPr>
        <p:grpSpPr>
          <a:xfrm>
            <a:off x="-21881" y="-50525"/>
            <a:ext cx="9149622" cy="5190428"/>
            <a:chOff x="-3811" y="-50525"/>
            <a:chExt cx="9149622" cy="519042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C51D9DA-F2A7-4EDB-BA1B-3BCDF5004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9057" y="1799618"/>
              <a:ext cx="1849218" cy="10679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E35EDA3-908A-48ED-9EBC-D97A73C3A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7576" y="-42780"/>
              <a:ext cx="787776" cy="93133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A1401DA-6F5F-42CB-8EF6-FE168EE53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336" y="2853470"/>
              <a:ext cx="919930" cy="114297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1A6C334-2C13-4FEC-AA0B-68797603F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-37996"/>
              <a:ext cx="923544" cy="92017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CFE1AB1-3EF2-4A9A-AD9D-DB08B9E8B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7736" y="3996903"/>
              <a:ext cx="2185036" cy="114139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F559285-E7F9-4533-AA76-0987B4F06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3996903"/>
              <a:ext cx="914400" cy="114296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BED62FB-C0D4-4A14-8C07-2D5A8BD81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040" y="888555"/>
              <a:ext cx="905346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DAC1E1A-F0A0-4876-9B32-93D9BD04D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886" y="2859213"/>
              <a:ext cx="941171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68206C0-201B-4C1F-B181-791F259C6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9045" y="1801623"/>
              <a:ext cx="912083" cy="105156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B07532-CE78-4C99-B006-515898DE2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171" y="1799618"/>
              <a:ext cx="914400" cy="105528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E9CAB27-0759-417F-931B-67FB788ED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2271" y="-42781"/>
              <a:ext cx="923544" cy="93408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C457FF2-0402-479B-B169-D042DF174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3691" y="-50525"/>
              <a:ext cx="990309" cy="94183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9FA8A61-57E5-411D-A520-E240DB1E9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8296" y="893782"/>
              <a:ext cx="1157515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22BB461-0793-4473-9877-F819C990F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4036" y="3996903"/>
              <a:ext cx="999260" cy="11430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F98170-D032-47A6-98A8-07A7AC06EC24}"/>
              </a:ext>
            </a:extLst>
          </p:cNvPr>
          <p:cNvGrpSpPr/>
          <p:nvPr/>
        </p:nvGrpSpPr>
        <p:grpSpPr>
          <a:xfrm>
            <a:off x="-21881" y="-50525"/>
            <a:ext cx="8152668" cy="5197087"/>
            <a:chOff x="-3811" y="-50525"/>
            <a:chExt cx="8152668" cy="5197087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8DF75CB-30FF-4E22-BF21-68825A4B4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3"/>
            <a:stretch/>
          </p:blipFill>
          <p:spPr>
            <a:xfrm>
              <a:off x="5891976" y="888556"/>
              <a:ext cx="1476299" cy="91271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99EB2D3-E32F-45BF-9093-A5D4353F3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819" y="2853470"/>
              <a:ext cx="933067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1BB91E2-45DD-48F4-874B-C5B257A16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5936" y="-37997"/>
              <a:ext cx="923544" cy="93359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8105EA1-022D-4D24-A232-3A447BDC7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171" y="888555"/>
              <a:ext cx="914400" cy="91271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A872A55-E4B6-473F-9F4B-1ED812252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195" y="888555"/>
              <a:ext cx="91440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C9B4850-4116-46A9-981F-ECD864B9F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2772" y="3996903"/>
              <a:ext cx="1241264" cy="114965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0871F45-7436-445F-B489-F3075B8D2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1799618"/>
              <a:ext cx="914400" cy="105528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3FCB9C0-A8AC-4A80-B6BD-80CD37689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0938" y="-43706"/>
              <a:ext cx="923544" cy="92902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C763AB90-611A-4E24-BA66-8F5FE84CA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7163" y="-50525"/>
              <a:ext cx="921694" cy="94183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6C192DBB-C46F-4609-828C-C83C132FB5FE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462" y="892568"/>
            <a:ext cx="614956" cy="915362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9DCDB09-C89B-49E2-9C3B-E76D5E883F4E}"/>
              </a:ext>
            </a:extLst>
          </p:cNvPr>
          <p:cNvPicPr>
            <a:picLocks noChangeAspect="1"/>
          </p:cNvPicPr>
          <p:nvPr/>
        </p:nvPicPr>
        <p:blipFill rotWithShape="1"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820" y="2853183"/>
            <a:ext cx="919297" cy="1137061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071CC35-5679-4AA5-832A-1F5C32FC450C}"/>
              </a:ext>
            </a:extLst>
          </p:cNvPr>
          <p:cNvPicPr>
            <a:picLocks noChangeAspect="1"/>
          </p:cNvPicPr>
          <p:nvPr/>
        </p:nvPicPr>
        <p:blipFill rotWithShape="1"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225" y="4003831"/>
            <a:ext cx="1980523" cy="1138608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696E2EB-4A24-4CDF-9D0B-676F7AC42E9A}"/>
              </a:ext>
            </a:extLst>
          </p:cNvPr>
          <p:cNvPicPr>
            <a:picLocks noChangeAspect="1"/>
          </p:cNvPicPr>
          <p:nvPr/>
        </p:nvPicPr>
        <p:blipFill rotWithShape="1">
          <a:blip r:embed="rId7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925" y="1807930"/>
            <a:ext cx="1781005" cy="1031666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6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166F8F0-C883-4B75-A197-BAD9BD6C46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442" y="4001287"/>
            <a:ext cx="2326822" cy="1149660"/>
          </a:xfrm>
          <a:prstGeom prst="rect">
            <a:avLst/>
          </a:prstGeom>
          <a:ln w="22225">
            <a:noFill/>
          </a:ln>
          <a:effectLst>
            <a:outerShdw blurRad="38100" sx="101000" sy="101000" algn="ctr" rotWithShape="0">
              <a:prstClr val="black">
                <a:alpha val="7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2FB2E0-4135-49AF-A380-7F38C621A95D}"/>
              </a:ext>
            </a:extLst>
          </p:cNvPr>
          <p:cNvGrpSpPr/>
          <p:nvPr/>
        </p:nvGrpSpPr>
        <p:grpSpPr>
          <a:xfrm>
            <a:off x="-11431" y="-50525"/>
            <a:ext cx="8152668" cy="5197087"/>
            <a:chOff x="-3811" y="-50525"/>
            <a:chExt cx="8152668" cy="519708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BBAC353-883E-44E4-ABAF-E761E779C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3"/>
            <a:stretch/>
          </p:blipFill>
          <p:spPr>
            <a:xfrm>
              <a:off x="5891976" y="888556"/>
              <a:ext cx="1476299" cy="91271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B90B53-A24C-414F-A160-FC48B870F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819" y="2853470"/>
              <a:ext cx="933067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E80675-FC46-4ECC-8A2B-BEB4C03C5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5936" y="-37997"/>
              <a:ext cx="923544" cy="93359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97D970-80E4-494C-AB0F-CE2A5C2E4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171" y="888555"/>
              <a:ext cx="914400" cy="91271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C8ECF9-D509-4FA5-8A00-E0E72F10C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195" y="888555"/>
              <a:ext cx="914400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7B1E4E-3F61-459F-9F91-432C685A6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2772" y="3996903"/>
              <a:ext cx="1241264" cy="114965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8FAAD1-A379-48C6-B04E-59B7C613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1799618"/>
              <a:ext cx="914400" cy="1055285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31406E-AF99-48BB-A79B-FBF659572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0938" y="-43706"/>
              <a:ext cx="923544" cy="92902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691948D-773D-4145-AE1A-E0F59CACF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7163" y="-50525"/>
              <a:ext cx="921694" cy="94183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C3BA7F-ED27-436B-A2B0-0DF23C0A47AA}"/>
              </a:ext>
            </a:extLst>
          </p:cNvPr>
          <p:cNvGrpSpPr/>
          <p:nvPr/>
        </p:nvGrpSpPr>
        <p:grpSpPr>
          <a:xfrm>
            <a:off x="-11431" y="-50525"/>
            <a:ext cx="9149622" cy="5190428"/>
            <a:chOff x="-3811" y="-50525"/>
            <a:chExt cx="9149622" cy="519042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290B86-3350-49C5-A1C1-2C87A2D40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9057" y="1799618"/>
              <a:ext cx="1849218" cy="1067907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797A59D-F9A7-47C4-9530-304722D90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7576" y="-42780"/>
              <a:ext cx="787776" cy="93133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CAF06C-1285-4DD7-9E60-3EDA6B666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336" y="2853470"/>
              <a:ext cx="919930" cy="114297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CF4B74-058F-4E68-9666-5646FE10C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-37996"/>
              <a:ext cx="923544" cy="92017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B38326-D130-4BD0-B57E-9476A0B38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7736" y="3996903"/>
              <a:ext cx="2185036" cy="114139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BD4E33-17FC-44B9-BF2D-9BD771844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3996903"/>
              <a:ext cx="914400" cy="114296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DE77D8-DAE0-4050-8A22-4BAD1B6C0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040" y="888555"/>
              <a:ext cx="905346" cy="9144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64C254-C4EB-43C5-8F43-75EE1D82C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886" y="2859213"/>
              <a:ext cx="941171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E392E7-60BC-425D-AECB-713E13259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9045" y="1801623"/>
              <a:ext cx="912083" cy="105156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F27F48-B2EE-4AF1-B9B8-4075ED307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171" y="1799618"/>
              <a:ext cx="914400" cy="105528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60FBD7C-0599-4DDB-A22F-DF2EF93C3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2271" y="-42781"/>
              <a:ext cx="923544" cy="93408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524902F-32BA-4723-8CB3-BADD95679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3691" y="-50525"/>
              <a:ext cx="990309" cy="94183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5A4C204-FF9A-4737-B490-441667790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8296" y="893782"/>
              <a:ext cx="1157515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E07D88F-BDC5-4CE5-9D61-423BD8617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4036" y="3996903"/>
              <a:ext cx="999260" cy="1143000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C32F655-DDFD-47B7-A3E3-D66F8A2F93C9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53" y="2425700"/>
            <a:ext cx="2090404" cy="2786378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FBEDFE-7B6F-46C8-A793-AC9E15FA737E}"/>
              </a:ext>
            </a:extLst>
          </p:cNvPr>
          <p:cNvGrpSpPr/>
          <p:nvPr/>
        </p:nvGrpSpPr>
        <p:grpSpPr>
          <a:xfrm>
            <a:off x="-11431" y="-47156"/>
            <a:ext cx="6444707" cy="5182668"/>
            <a:chOff x="-3811" y="-47156"/>
            <a:chExt cx="6444707" cy="518266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FC5B6AB-F936-4238-A956-1C7CEED62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3245" y="894529"/>
              <a:ext cx="2245421" cy="90508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08B035-44A1-42F7-97D5-E161C57E5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7921" y="2853470"/>
              <a:ext cx="914400" cy="114115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7E2C1D-924E-4C18-9A84-02D7FCBE7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171" y="-37997"/>
              <a:ext cx="923544" cy="93750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293837-DC54-4B2D-BF8B-2887ADC57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195" y="-37996"/>
              <a:ext cx="923544" cy="923544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584940-62F4-475B-931E-17E3A20BD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888555"/>
              <a:ext cx="914400" cy="91106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9B988F-0B1E-490B-A291-C829B9898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300" y="3996903"/>
              <a:ext cx="1831909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3CEBFCE-0DA3-4E01-A73D-B1E35107B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811" y="2853470"/>
              <a:ext cx="1827147" cy="1138609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BBBADD-4B0F-496B-81A3-25DF75065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6154" y="1799618"/>
              <a:ext cx="914400" cy="105528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D8FE91-9CF1-4983-ABB2-F89D1A629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390" y="1801623"/>
              <a:ext cx="1874667" cy="104838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A71C5F-ACFB-4898-8F9F-4E3999B30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3567" y="2853470"/>
              <a:ext cx="915323" cy="113860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1650503-0E29-43D2-8207-438DC80F0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909" y="-47156"/>
              <a:ext cx="931987" cy="938463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FBE179-D813-459A-A12C-13E242E46FD4}"/>
              </a:ext>
            </a:extLst>
          </p:cNvPr>
          <p:cNvGrpSpPr/>
          <p:nvPr/>
        </p:nvGrpSpPr>
        <p:grpSpPr>
          <a:xfrm>
            <a:off x="6431270" y="892568"/>
            <a:ext cx="2705110" cy="4249871"/>
            <a:chOff x="6438890" y="892568"/>
            <a:chExt cx="2705110" cy="424987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ECC3E93-63C7-45BD-A966-149B8E2DD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8532" y="892568"/>
              <a:ext cx="614956" cy="915362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65AE707-6E7B-408E-BB03-5E8DF5CB4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8890" y="2853183"/>
              <a:ext cx="919297" cy="1137061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5643604-9C0C-4D08-9365-637E0683B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3295" y="4003831"/>
              <a:ext cx="1980523" cy="1138608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D7067BB-8B1B-45D3-B3BE-6BA56C90F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2995" y="1807930"/>
              <a:ext cx="1781005" cy="1031666"/>
            </a:xfrm>
            <a:prstGeom prst="rect">
              <a:avLst/>
            </a:prstGeom>
            <a:ln w="22225">
              <a:noFill/>
            </a:ln>
            <a:effectLst>
              <a:outerShdw blurRad="38100" sx="101000" sy="101000" algn="ctr" rotWithShape="0">
                <a:prstClr val="black">
                  <a:alpha val="70000"/>
                </a:prstClr>
              </a:outerShdw>
            </a:effectLst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BEE49F8-2A76-4DE3-8BFA-799CD8FA8D5C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170" y="-249765"/>
            <a:ext cx="4979889" cy="55287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52B827-ACE1-413A-B3A2-1D6E8796082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30" y="-861180"/>
            <a:ext cx="6143625" cy="818907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986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253" y="-48859"/>
            <a:ext cx="9256909" cy="525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098" y="-222069"/>
            <a:ext cx="9177098" cy="55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12" y="-22471"/>
            <a:ext cx="9206523" cy="5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662" y="-101600"/>
            <a:ext cx="9324622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A49CF-6415-4248-A954-54CD7AC127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301" y="-71442"/>
            <a:ext cx="922483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1" y="-71438"/>
            <a:ext cx="9271001" cy="52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980" y="-78581"/>
            <a:ext cx="9283700" cy="52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251" y="-41802"/>
            <a:ext cx="9264178" cy="52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263"/>
            <a:ext cx="8758238" cy="521176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0CF133-7672-47BD-9C97-015393B86C7C}"/>
              </a:ext>
            </a:extLst>
          </p:cNvPr>
          <p:cNvSpPr/>
          <p:nvPr/>
        </p:nvSpPr>
        <p:spPr>
          <a:xfrm>
            <a:off x="-55033" y="4246033"/>
            <a:ext cx="9262533" cy="1778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026" y="-36576"/>
            <a:ext cx="9235440" cy="51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arb Fagan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5402F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14627</TotalTime>
  <Words>46</Words>
  <Application>Microsoft Office PowerPoint</Application>
  <PresentationFormat>On-screen Show (16:9)</PresentationFormat>
  <Paragraphs>64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Its Not About the 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Froedtert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Chasing greatness</dc:title>
  <dc:creator>Fagan, Barb</dc:creator>
  <cp:lastModifiedBy>Newman, Joey A</cp:lastModifiedBy>
  <cp:revision>374</cp:revision>
  <cp:lastPrinted>2018-07-16T16:05:45Z</cp:lastPrinted>
  <dcterms:created xsi:type="dcterms:W3CDTF">2018-05-12T20:38:48Z</dcterms:created>
  <dcterms:modified xsi:type="dcterms:W3CDTF">2019-04-24T17:13:09Z</dcterms:modified>
</cp:coreProperties>
</file>